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sldIdLst>
    <p:sldId id="256" r:id="rId2"/>
    <p:sldId id="272" r:id="rId3"/>
    <p:sldId id="273" r:id="rId4"/>
    <p:sldId id="260" r:id="rId5"/>
    <p:sldId id="257" r:id="rId6"/>
    <p:sldId id="258" r:id="rId7"/>
    <p:sldId id="280" r:id="rId8"/>
    <p:sldId id="279" r:id="rId9"/>
    <p:sldId id="276" r:id="rId10"/>
    <p:sldId id="278" r:id="rId11"/>
    <p:sldId id="275" r:id="rId12"/>
    <p:sldId id="274" r:id="rId13"/>
    <p:sldId id="266" r:id="rId14"/>
    <p:sldId id="262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320579-1B57-93A4-8EDF-1DD8E30D51E1}" v="91" dt="2021-10-04T04:11:48.061"/>
    <p1510:client id="{1DD6C79D-7846-3A10-D11A-A90A203E49C5}" v="324" dt="2021-10-04T01:37:29.734"/>
    <p1510:client id="{1E10E3E7-9701-63DD-E9B8-F64CBD7CECE2}" v="317" dt="2021-10-04T14:50:33.922"/>
    <p1510:client id="{257D585B-11E1-6655-95BE-B3C1440B8AA7}" v="177" dt="2021-10-04T18:32:31.014"/>
    <p1510:client id="{36DCB1C5-1173-C205-B3FC-3C49156CC5CE}" v="55" dt="2021-10-04T18:47:48.229"/>
    <p1510:client id="{51D0F481-1BC7-6CC2-5BAE-C97B3CAE66ED}" v="110" dt="2021-10-04T18:47:35.864"/>
    <p1510:client id="{67EF0C6D-43C6-1865-C66E-5DD180A45D26}" v="160" dt="2021-10-04T16:22:09.916"/>
    <p1510:client id="{6A9410D9-9794-83E7-0E63-0692F675B11A}" v="13" dt="2021-10-04T16:27:25.448"/>
    <p1510:client id="{741FB031-7366-8DEB-975B-6512CC29F510}" v="227" dt="2021-10-04T04:12:43.616"/>
    <p1510:client id="{9D5BFAA5-53C8-256B-2B75-396C3E807036}" v="139" dt="2021-10-04T04:04:44.847"/>
    <p1510:client id="{AE648C14-89D1-264C-B308-85436552ECE4}" v="1130" dt="2021-10-04T00:30:30.056"/>
    <p1510:client id="{DE8A8475-D52A-691C-4416-452CDC43CE35}" v="595" dt="2021-10-04T16:33:19.3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hews, Jibin" userId="S::jibin.mathews@ttu.edu::1d0f6ff4-3a97-43cb-a1d0-f996efde4519" providerId="AD" clId="Web-{9D5BFAA5-53C8-256B-2B75-396C3E807036}"/>
    <pc:docChg chg="addSld modSld sldOrd">
      <pc:chgData name="Mathews, Jibin" userId="S::jibin.mathews@ttu.edu::1d0f6ff4-3a97-43cb-a1d0-f996efde4519" providerId="AD" clId="Web-{9D5BFAA5-53C8-256B-2B75-396C3E807036}" dt="2021-10-04T04:04:44.847" v="137" actId="20577"/>
      <pc:docMkLst>
        <pc:docMk/>
      </pc:docMkLst>
      <pc:sldChg chg="modSp">
        <pc:chgData name="Mathews, Jibin" userId="S::jibin.mathews@ttu.edu::1d0f6ff4-3a97-43cb-a1d0-f996efde4519" providerId="AD" clId="Web-{9D5BFAA5-53C8-256B-2B75-396C3E807036}" dt="2021-10-04T03:42:52.196" v="16" actId="20577"/>
        <pc:sldMkLst>
          <pc:docMk/>
          <pc:sldMk cId="889910785" sldId="260"/>
        </pc:sldMkLst>
        <pc:spChg chg="mod">
          <ac:chgData name="Mathews, Jibin" userId="S::jibin.mathews@ttu.edu::1d0f6ff4-3a97-43cb-a1d0-f996efde4519" providerId="AD" clId="Web-{9D5BFAA5-53C8-256B-2B75-396C3E807036}" dt="2021-10-04T03:42:52.196" v="16" actId="20577"/>
          <ac:spMkLst>
            <pc:docMk/>
            <pc:sldMk cId="889910785" sldId="260"/>
            <ac:spMk id="3" creationId="{CD8C30E9-79B4-404C-B09D-4644400308F1}"/>
          </ac:spMkLst>
        </pc:spChg>
      </pc:sldChg>
      <pc:sldChg chg="modSp">
        <pc:chgData name="Mathews, Jibin" userId="S::jibin.mathews@ttu.edu::1d0f6ff4-3a97-43cb-a1d0-f996efde4519" providerId="AD" clId="Web-{9D5BFAA5-53C8-256B-2B75-396C3E807036}" dt="2021-10-04T03:48:13.855" v="126" actId="20577"/>
        <pc:sldMkLst>
          <pc:docMk/>
          <pc:sldMk cId="3772603559" sldId="272"/>
        </pc:sldMkLst>
        <pc:spChg chg="mod">
          <ac:chgData name="Mathews, Jibin" userId="S::jibin.mathews@ttu.edu::1d0f6ff4-3a97-43cb-a1d0-f996efde4519" providerId="AD" clId="Web-{9D5BFAA5-53C8-256B-2B75-396C3E807036}" dt="2021-10-04T03:48:13.855" v="126" actId="20577"/>
          <ac:spMkLst>
            <pc:docMk/>
            <pc:sldMk cId="3772603559" sldId="272"/>
            <ac:spMk id="3" creationId="{BA70A364-F4EF-48FE-AA86-6FB433C11523}"/>
          </ac:spMkLst>
        </pc:spChg>
      </pc:sldChg>
      <pc:sldChg chg="modSp">
        <pc:chgData name="Mathews, Jibin" userId="S::jibin.mathews@ttu.edu::1d0f6ff4-3a97-43cb-a1d0-f996efde4519" providerId="AD" clId="Web-{9D5BFAA5-53C8-256B-2B75-396C3E807036}" dt="2021-10-04T03:43:55.200" v="51" actId="20577"/>
        <pc:sldMkLst>
          <pc:docMk/>
          <pc:sldMk cId="162574321" sldId="273"/>
        </pc:sldMkLst>
        <pc:spChg chg="mod">
          <ac:chgData name="Mathews, Jibin" userId="S::jibin.mathews@ttu.edu::1d0f6ff4-3a97-43cb-a1d0-f996efde4519" providerId="AD" clId="Web-{9D5BFAA5-53C8-256B-2B75-396C3E807036}" dt="2021-10-04T03:43:55.200" v="51" actId="20577"/>
          <ac:spMkLst>
            <pc:docMk/>
            <pc:sldMk cId="162574321" sldId="273"/>
            <ac:spMk id="3" creationId="{069265CA-6C89-43BD-9C6A-DFF17609E47B}"/>
          </ac:spMkLst>
        </pc:spChg>
        <pc:spChg chg="mod">
          <ac:chgData name="Mathews, Jibin" userId="S::jibin.mathews@ttu.edu::1d0f6ff4-3a97-43cb-a1d0-f996efde4519" providerId="AD" clId="Web-{9D5BFAA5-53C8-256B-2B75-396C3E807036}" dt="2021-10-04T03:13:43.780" v="4" actId="20577"/>
          <ac:spMkLst>
            <pc:docMk/>
            <pc:sldMk cId="162574321" sldId="273"/>
            <ac:spMk id="4" creationId="{07943DDB-5E1F-4365-BBB7-75E4AF34527B}"/>
          </ac:spMkLst>
        </pc:spChg>
      </pc:sldChg>
      <pc:sldChg chg="modSp new ord">
        <pc:chgData name="Mathews, Jibin" userId="S::jibin.mathews@ttu.edu::1d0f6ff4-3a97-43cb-a1d0-f996efde4519" providerId="AD" clId="Web-{9D5BFAA5-53C8-256B-2B75-396C3E807036}" dt="2021-10-04T03:19:23.550" v="14"/>
        <pc:sldMkLst>
          <pc:docMk/>
          <pc:sldMk cId="1561971590" sldId="276"/>
        </pc:sldMkLst>
        <pc:spChg chg="mod">
          <ac:chgData name="Mathews, Jibin" userId="S::jibin.mathews@ttu.edu::1d0f6ff4-3a97-43cb-a1d0-f996efde4519" providerId="AD" clId="Web-{9D5BFAA5-53C8-256B-2B75-396C3E807036}" dt="2021-10-04T03:19:15.549" v="13" actId="20577"/>
          <ac:spMkLst>
            <pc:docMk/>
            <pc:sldMk cId="1561971590" sldId="276"/>
            <ac:spMk id="2" creationId="{5103A257-1356-4E65-9BB6-702726023176}"/>
          </ac:spMkLst>
        </pc:spChg>
      </pc:sldChg>
      <pc:sldChg chg="modSp new">
        <pc:chgData name="Mathews, Jibin" userId="S::jibin.mathews@ttu.edu::1d0f6ff4-3a97-43cb-a1d0-f996efde4519" providerId="AD" clId="Web-{9D5BFAA5-53C8-256B-2B75-396C3E807036}" dt="2021-10-04T04:04:44.847" v="137" actId="20577"/>
        <pc:sldMkLst>
          <pc:docMk/>
          <pc:sldMk cId="1897828838" sldId="278"/>
        </pc:sldMkLst>
        <pc:spChg chg="mod">
          <ac:chgData name="Mathews, Jibin" userId="S::jibin.mathews@ttu.edu::1d0f6ff4-3a97-43cb-a1d0-f996efde4519" providerId="AD" clId="Web-{9D5BFAA5-53C8-256B-2B75-396C3E807036}" dt="2021-10-04T04:04:44.847" v="137" actId="20577"/>
          <ac:spMkLst>
            <pc:docMk/>
            <pc:sldMk cId="1897828838" sldId="278"/>
            <ac:spMk id="2" creationId="{00D1E0A8-6EF7-4119-9B13-E79C520D683F}"/>
          </ac:spMkLst>
        </pc:spChg>
      </pc:sldChg>
    </pc:docChg>
  </pc:docChgLst>
  <pc:docChgLst>
    <pc:chgData name="Panhorst, James" userId="S::james.panhorst@ttu.edu::7d1590df-1393-4cc5-9732-b0ec9fa452d2" providerId="AD" clId="Web-{EBCF70C2-1344-988B-BA8A-20D0534D159C}"/>
    <pc:docChg chg="modSld">
      <pc:chgData name="Panhorst, James" userId="S::james.panhorst@ttu.edu::7d1590df-1393-4cc5-9732-b0ec9fa452d2" providerId="AD" clId="Web-{EBCF70C2-1344-988B-BA8A-20D0534D159C}" dt="2021-09-27T16:12:07.104" v="0" actId="1076"/>
      <pc:docMkLst>
        <pc:docMk/>
      </pc:docMkLst>
      <pc:sldChg chg="modSp">
        <pc:chgData name="Panhorst, James" userId="S::james.panhorst@ttu.edu::7d1590df-1393-4cc5-9732-b0ec9fa452d2" providerId="AD" clId="Web-{EBCF70C2-1344-988B-BA8A-20D0534D159C}" dt="2021-09-27T16:12:07.104" v="0" actId="1076"/>
        <pc:sldMkLst>
          <pc:docMk/>
          <pc:sldMk cId="1353432012" sldId="257"/>
        </pc:sldMkLst>
        <pc:picChg chg="mod">
          <ac:chgData name="Panhorst, James" userId="S::james.panhorst@ttu.edu::7d1590df-1393-4cc5-9732-b0ec9fa452d2" providerId="AD" clId="Web-{EBCF70C2-1344-988B-BA8A-20D0534D159C}" dt="2021-09-27T16:12:07.104" v="0" actId="1076"/>
          <ac:picMkLst>
            <pc:docMk/>
            <pc:sldMk cId="1353432012" sldId="257"/>
            <ac:picMk id="5" creationId="{407CE0D8-784E-BA4C-8319-D31CBD69BDA4}"/>
          </ac:picMkLst>
        </pc:picChg>
      </pc:sldChg>
    </pc:docChg>
  </pc:docChgLst>
  <pc:docChgLst>
    <pc:chgData name="Ramirez, josh" userId="S::josh.ramirez@ttu.edu::3fec70c8-0ed2-46d6-9d34-ca0d5513a57b" providerId="AD" clId="Web-{01BD8183-2ACA-434F-1EDB-EDA6719D1B11}"/>
    <pc:docChg chg="mod addSld modSld modMainMaster">
      <pc:chgData name="Ramirez, josh" userId="S::josh.ramirez@ttu.edu::3fec70c8-0ed2-46d6-9d34-ca0d5513a57b" providerId="AD" clId="Web-{01BD8183-2ACA-434F-1EDB-EDA6719D1B11}" dt="2021-09-27T00:05:13.475" v="580" actId="20577"/>
      <pc:docMkLst>
        <pc:docMk/>
      </pc:docMkLst>
      <pc:sldChg chg="addSp delSp modSp">
        <pc:chgData name="Ramirez, josh" userId="S::josh.ramirez@ttu.edu::3fec70c8-0ed2-46d6-9d34-ca0d5513a57b" providerId="AD" clId="Web-{01BD8183-2ACA-434F-1EDB-EDA6719D1B11}" dt="2021-09-27T00:01:09.475" v="279"/>
        <pc:sldMkLst>
          <pc:docMk/>
          <pc:sldMk cId="2978615840" sldId="256"/>
        </pc:sldMkLst>
        <pc:spChg chg="add del mod">
          <ac:chgData name="Ramirez, josh" userId="S::josh.ramirez@ttu.edu::3fec70c8-0ed2-46d6-9d34-ca0d5513a57b" providerId="AD" clId="Web-{01BD8183-2ACA-434F-1EDB-EDA6719D1B11}" dt="2021-09-27T00:01:09.475" v="279"/>
          <ac:spMkLst>
            <pc:docMk/>
            <pc:sldMk cId="2978615840" sldId="256"/>
            <ac:spMk id="5" creationId="{721DABA6-B27C-4625-983A-CFE660B8121D}"/>
          </ac:spMkLst>
        </pc:spChg>
      </pc:sldChg>
      <pc:sldChg chg="addSp modSp">
        <pc:chgData name="Ramirez, josh" userId="S::josh.ramirez@ttu.edu::3fec70c8-0ed2-46d6-9d34-ca0d5513a57b" providerId="AD" clId="Web-{01BD8183-2ACA-434F-1EDB-EDA6719D1B11}" dt="2021-09-27T00:01:15.116" v="280"/>
        <pc:sldMkLst>
          <pc:docMk/>
          <pc:sldMk cId="1353432012" sldId="257"/>
        </pc:sldMkLst>
        <pc:spChg chg="add mod">
          <ac:chgData name="Ramirez, josh" userId="S::josh.ramirez@ttu.edu::3fec70c8-0ed2-46d6-9d34-ca0d5513a57b" providerId="AD" clId="Web-{01BD8183-2ACA-434F-1EDB-EDA6719D1B11}" dt="2021-09-27T00:01:15.116" v="280"/>
          <ac:spMkLst>
            <pc:docMk/>
            <pc:sldMk cId="1353432012" sldId="257"/>
            <ac:spMk id="3" creationId="{32D59A9D-7847-4CC1-BCDE-FAF9D95D4E69}"/>
          </ac:spMkLst>
        </pc:spChg>
      </pc:sldChg>
      <pc:sldChg chg="addSp modSp">
        <pc:chgData name="Ramirez, josh" userId="S::josh.ramirez@ttu.edu::3fec70c8-0ed2-46d6-9d34-ca0d5513a57b" providerId="AD" clId="Web-{01BD8183-2ACA-434F-1EDB-EDA6719D1B11}" dt="2021-09-27T00:01:15.116" v="280"/>
        <pc:sldMkLst>
          <pc:docMk/>
          <pc:sldMk cId="1532385845" sldId="258"/>
        </pc:sldMkLst>
        <pc:spChg chg="add mod">
          <ac:chgData name="Ramirez, josh" userId="S::josh.ramirez@ttu.edu::3fec70c8-0ed2-46d6-9d34-ca0d5513a57b" providerId="AD" clId="Web-{01BD8183-2ACA-434F-1EDB-EDA6719D1B11}" dt="2021-09-27T00:01:15.116" v="280"/>
          <ac:spMkLst>
            <pc:docMk/>
            <pc:sldMk cId="1532385845" sldId="258"/>
            <ac:spMk id="3" creationId="{6C1BC31D-5C4A-471C-A5EB-AEC7912B63BE}"/>
          </ac:spMkLst>
        </pc:spChg>
      </pc:sldChg>
      <pc:sldChg chg="addSp modSp new">
        <pc:chgData name="Ramirez, josh" userId="S::josh.ramirez@ttu.edu::3fec70c8-0ed2-46d6-9d34-ca0d5513a57b" providerId="AD" clId="Web-{01BD8183-2ACA-434F-1EDB-EDA6719D1B11}" dt="2021-09-27T00:05:13.475" v="580" actId="20577"/>
        <pc:sldMkLst>
          <pc:docMk/>
          <pc:sldMk cId="1854151721" sldId="259"/>
        </pc:sldMkLst>
        <pc:spChg chg="mod">
          <ac:chgData name="Ramirez, josh" userId="S::josh.ramirez@ttu.edu::3fec70c8-0ed2-46d6-9d34-ca0d5513a57b" providerId="AD" clId="Web-{01BD8183-2ACA-434F-1EDB-EDA6719D1B11}" dt="2021-09-26T23:30:11.663" v="13" actId="20577"/>
          <ac:spMkLst>
            <pc:docMk/>
            <pc:sldMk cId="1854151721" sldId="259"/>
            <ac:spMk id="2" creationId="{2887A2FD-0E07-40C9-B402-11C3375491DB}"/>
          </ac:spMkLst>
        </pc:spChg>
        <pc:spChg chg="mod">
          <ac:chgData name="Ramirez, josh" userId="S::josh.ramirez@ttu.edu::3fec70c8-0ed2-46d6-9d34-ca0d5513a57b" providerId="AD" clId="Web-{01BD8183-2ACA-434F-1EDB-EDA6719D1B11}" dt="2021-09-27T00:05:13.475" v="580" actId="20577"/>
          <ac:spMkLst>
            <pc:docMk/>
            <pc:sldMk cId="1854151721" sldId="259"/>
            <ac:spMk id="3" creationId="{9E4157E5-B45C-4ECF-AC0A-39497FBE1E7F}"/>
          </ac:spMkLst>
        </pc:spChg>
        <pc:spChg chg="add mod">
          <ac:chgData name="Ramirez, josh" userId="S::josh.ramirez@ttu.edu::3fec70c8-0ed2-46d6-9d34-ca0d5513a57b" providerId="AD" clId="Web-{01BD8183-2ACA-434F-1EDB-EDA6719D1B11}" dt="2021-09-27T00:01:15.116" v="280"/>
          <ac:spMkLst>
            <pc:docMk/>
            <pc:sldMk cId="1854151721" sldId="259"/>
            <ac:spMk id="4" creationId="{4B38E3D1-4791-4180-8747-4E479086420F}"/>
          </ac:spMkLst>
        </pc:spChg>
      </pc:sldChg>
      <pc:sldChg chg="addSp modSp">
        <pc:chgData name="Ramirez, josh" userId="S::josh.ramirez@ttu.edu::3fec70c8-0ed2-46d6-9d34-ca0d5513a57b" providerId="AD" clId="Web-{01BD8183-2ACA-434F-1EDB-EDA6719D1B11}" dt="2021-09-27T00:01:15.116" v="280"/>
        <pc:sldMkLst>
          <pc:docMk/>
          <pc:sldMk cId="889910785" sldId="260"/>
        </pc:sldMkLst>
        <pc:spChg chg="add mod">
          <ac:chgData name="Ramirez, josh" userId="S::josh.ramirez@ttu.edu::3fec70c8-0ed2-46d6-9d34-ca0d5513a57b" providerId="AD" clId="Web-{01BD8183-2ACA-434F-1EDB-EDA6719D1B11}" dt="2021-09-27T00:01:15.116" v="280"/>
          <ac:spMkLst>
            <pc:docMk/>
            <pc:sldMk cId="889910785" sldId="260"/>
            <ac:spMk id="5" creationId="{27880967-3D8A-4168-8F2F-59EC8230A6D9}"/>
          </ac:spMkLst>
        </pc:spChg>
      </pc:sldChg>
      <pc:sldChg chg="addSp delSp modSp new">
        <pc:chgData name="Ramirez, josh" userId="S::josh.ramirez@ttu.edu::3fec70c8-0ed2-46d6-9d34-ca0d5513a57b" providerId="AD" clId="Web-{01BD8183-2ACA-434F-1EDB-EDA6719D1B11}" dt="2021-09-27T00:01:15.116" v="280"/>
        <pc:sldMkLst>
          <pc:docMk/>
          <pc:sldMk cId="1900405911" sldId="261"/>
        </pc:sldMkLst>
        <pc:spChg chg="mod">
          <ac:chgData name="Ramirez, josh" userId="S::josh.ramirez@ttu.edu::3fec70c8-0ed2-46d6-9d34-ca0d5513a57b" providerId="AD" clId="Web-{01BD8183-2ACA-434F-1EDB-EDA6719D1B11}" dt="2021-09-26T23:54:09.460" v="237" actId="20577"/>
          <ac:spMkLst>
            <pc:docMk/>
            <pc:sldMk cId="1900405911" sldId="261"/>
            <ac:spMk id="2" creationId="{F253A6E5-BFD3-409C-AB49-741C7C3748A6}"/>
          </ac:spMkLst>
        </pc:spChg>
        <pc:spChg chg="del">
          <ac:chgData name="Ramirez, josh" userId="S::josh.ramirez@ttu.edu::3fec70c8-0ed2-46d6-9d34-ca0d5513a57b" providerId="AD" clId="Web-{01BD8183-2ACA-434F-1EDB-EDA6719D1B11}" dt="2021-09-26T23:53:08.616" v="176"/>
          <ac:spMkLst>
            <pc:docMk/>
            <pc:sldMk cId="1900405911" sldId="261"/>
            <ac:spMk id="3" creationId="{52494CE7-E5C4-4F2C-97D7-F3E7D6F8F27D}"/>
          </ac:spMkLst>
        </pc:spChg>
        <pc:spChg chg="add mod">
          <ac:chgData name="Ramirez, josh" userId="S::josh.ramirez@ttu.edu::3fec70c8-0ed2-46d6-9d34-ca0d5513a57b" providerId="AD" clId="Web-{01BD8183-2ACA-434F-1EDB-EDA6719D1B11}" dt="2021-09-27T00:01:15.116" v="280"/>
          <ac:spMkLst>
            <pc:docMk/>
            <pc:sldMk cId="1900405911" sldId="261"/>
            <ac:spMk id="5" creationId="{06B60B73-BC2E-45D8-82BA-FBF34183A809}"/>
          </ac:spMkLst>
        </pc:spChg>
        <pc:picChg chg="add mod ord">
          <ac:chgData name="Ramirez, josh" userId="S::josh.ramirez@ttu.edu::3fec70c8-0ed2-46d6-9d34-ca0d5513a57b" providerId="AD" clId="Web-{01BD8183-2ACA-434F-1EDB-EDA6719D1B11}" dt="2021-09-26T23:53:16.256" v="177" actId="1076"/>
          <ac:picMkLst>
            <pc:docMk/>
            <pc:sldMk cId="1900405911" sldId="261"/>
            <ac:picMk id="4" creationId="{2A633106-A0A4-4E17-8AD3-B8CDF76AADC0}"/>
          </ac:picMkLst>
        </pc:picChg>
      </pc:sldChg>
      <pc:sldChg chg="addSp modSp new">
        <pc:chgData name="Ramirez, josh" userId="S::josh.ramirez@ttu.edu::3fec70c8-0ed2-46d6-9d34-ca0d5513a57b" providerId="AD" clId="Web-{01BD8183-2ACA-434F-1EDB-EDA6719D1B11}" dt="2021-09-27T00:01:15.116" v="280"/>
        <pc:sldMkLst>
          <pc:docMk/>
          <pc:sldMk cId="930746690" sldId="262"/>
        </pc:sldMkLst>
        <pc:spChg chg="mod">
          <ac:chgData name="Ramirez, josh" userId="S::josh.ramirez@ttu.edu::3fec70c8-0ed2-46d6-9d34-ca0d5513a57b" providerId="AD" clId="Web-{01BD8183-2ACA-434F-1EDB-EDA6719D1B11}" dt="2021-09-26T23:33:58.631" v="41" actId="20577"/>
          <ac:spMkLst>
            <pc:docMk/>
            <pc:sldMk cId="930746690" sldId="262"/>
            <ac:spMk id="2" creationId="{DA61B846-3C55-40E1-9F2A-5F4F884BFEB7}"/>
          </ac:spMkLst>
        </pc:spChg>
        <pc:spChg chg="mod">
          <ac:chgData name="Ramirez, josh" userId="S::josh.ramirez@ttu.edu::3fec70c8-0ed2-46d6-9d34-ca0d5513a57b" providerId="AD" clId="Web-{01BD8183-2ACA-434F-1EDB-EDA6719D1B11}" dt="2021-09-26T23:41:56.772" v="54" actId="20577"/>
          <ac:spMkLst>
            <pc:docMk/>
            <pc:sldMk cId="930746690" sldId="262"/>
            <ac:spMk id="3" creationId="{A55E5BDB-9610-4EFE-A951-8FCB82355674}"/>
          </ac:spMkLst>
        </pc:spChg>
        <pc:spChg chg="add mod">
          <ac:chgData name="Ramirez, josh" userId="S::josh.ramirez@ttu.edu::3fec70c8-0ed2-46d6-9d34-ca0d5513a57b" providerId="AD" clId="Web-{01BD8183-2ACA-434F-1EDB-EDA6719D1B11}" dt="2021-09-27T00:01:15.116" v="280"/>
          <ac:spMkLst>
            <pc:docMk/>
            <pc:sldMk cId="930746690" sldId="262"/>
            <ac:spMk id="4" creationId="{99CDB5AA-4FDE-4E85-977A-714F7265CA62}"/>
          </ac:spMkLst>
        </pc:spChg>
      </pc:sldChg>
      <pc:sldChg chg="addSp modSp">
        <pc:chgData name="Ramirez, josh" userId="S::josh.ramirez@ttu.edu::3fec70c8-0ed2-46d6-9d34-ca0d5513a57b" providerId="AD" clId="Web-{01BD8183-2ACA-434F-1EDB-EDA6719D1B11}" dt="2021-09-27T00:01:15.116" v="280"/>
        <pc:sldMkLst>
          <pc:docMk/>
          <pc:sldMk cId="3902341615" sldId="263"/>
        </pc:sldMkLst>
        <pc:spChg chg="add mod">
          <ac:chgData name="Ramirez, josh" userId="S::josh.ramirez@ttu.edu::3fec70c8-0ed2-46d6-9d34-ca0d5513a57b" providerId="AD" clId="Web-{01BD8183-2ACA-434F-1EDB-EDA6719D1B11}" dt="2021-09-27T00:01:15.116" v="280"/>
          <ac:spMkLst>
            <pc:docMk/>
            <pc:sldMk cId="3902341615" sldId="263"/>
            <ac:spMk id="4" creationId="{309BED99-E939-47C8-9A7F-36FC210A24CC}"/>
          </ac:spMkLst>
        </pc:spChg>
      </pc:sldChg>
      <pc:sldChg chg="addSp modSp">
        <pc:chgData name="Ramirez, josh" userId="S::josh.ramirez@ttu.edu::3fec70c8-0ed2-46d6-9d34-ca0d5513a57b" providerId="AD" clId="Web-{01BD8183-2ACA-434F-1EDB-EDA6719D1B11}" dt="2021-09-27T00:01:15.116" v="280"/>
        <pc:sldMkLst>
          <pc:docMk/>
          <pc:sldMk cId="3778214238" sldId="264"/>
        </pc:sldMkLst>
        <pc:spChg chg="add mod">
          <ac:chgData name="Ramirez, josh" userId="S::josh.ramirez@ttu.edu::3fec70c8-0ed2-46d6-9d34-ca0d5513a57b" providerId="AD" clId="Web-{01BD8183-2ACA-434F-1EDB-EDA6719D1B11}" dt="2021-09-27T00:01:15.116" v="280"/>
          <ac:spMkLst>
            <pc:docMk/>
            <pc:sldMk cId="3778214238" sldId="264"/>
            <ac:spMk id="7" creationId="{87E5EE1E-B096-47F1-896B-92E887922938}"/>
          </ac:spMkLst>
        </pc:spChg>
      </pc:sldChg>
      <pc:sldChg chg="addSp delSp modSp new mod setBg">
        <pc:chgData name="Ramirez, josh" userId="S::josh.ramirez@ttu.edu::3fec70c8-0ed2-46d6-9d34-ca0d5513a57b" providerId="AD" clId="Web-{01BD8183-2ACA-434F-1EDB-EDA6719D1B11}" dt="2021-09-27T00:01:15.116" v="280"/>
        <pc:sldMkLst>
          <pc:docMk/>
          <pc:sldMk cId="2311707501" sldId="265"/>
        </pc:sldMkLst>
        <pc:spChg chg="mod">
          <ac:chgData name="Ramirez, josh" userId="S::josh.ramirez@ttu.edu::3fec70c8-0ed2-46d6-9d34-ca0d5513a57b" providerId="AD" clId="Web-{01BD8183-2ACA-434F-1EDB-EDA6719D1B11}" dt="2021-09-26T23:59:32.381" v="277"/>
          <ac:spMkLst>
            <pc:docMk/>
            <pc:sldMk cId="2311707501" sldId="265"/>
            <ac:spMk id="2" creationId="{A2A00C38-8D83-4444-B4E8-5BD0E6A1EEBD}"/>
          </ac:spMkLst>
        </pc:spChg>
        <pc:spChg chg="del">
          <ac:chgData name="Ramirez, josh" userId="S::josh.ramirez@ttu.edu::3fec70c8-0ed2-46d6-9d34-ca0d5513a57b" providerId="AD" clId="Web-{01BD8183-2ACA-434F-1EDB-EDA6719D1B11}" dt="2021-09-26T23:57:32.069" v="265"/>
          <ac:spMkLst>
            <pc:docMk/>
            <pc:sldMk cId="2311707501" sldId="265"/>
            <ac:spMk id="3" creationId="{B8824CB7-1818-427C-B544-1926043BC75D}"/>
          </ac:spMkLst>
        </pc:spChg>
        <pc:spChg chg="add mod">
          <ac:chgData name="Ramirez, josh" userId="S::josh.ramirez@ttu.edu::3fec70c8-0ed2-46d6-9d34-ca0d5513a57b" providerId="AD" clId="Web-{01BD8183-2ACA-434F-1EDB-EDA6719D1B11}" dt="2021-09-27T00:01:15.116" v="280"/>
          <ac:spMkLst>
            <pc:docMk/>
            <pc:sldMk cId="2311707501" sldId="265"/>
            <ac:spMk id="6" creationId="{3F204CC1-D03C-4638-8E31-1E030D6D50A4}"/>
          </ac:spMkLst>
        </pc:spChg>
        <pc:spChg chg="add del">
          <ac:chgData name="Ramirez, josh" userId="S::josh.ramirez@ttu.edu::3fec70c8-0ed2-46d6-9d34-ca0d5513a57b" providerId="AD" clId="Web-{01BD8183-2ACA-434F-1EDB-EDA6719D1B11}" dt="2021-09-26T23:59:18.459" v="275"/>
          <ac:spMkLst>
            <pc:docMk/>
            <pc:sldMk cId="2311707501" sldId="265"/>
            <ac:spMk id="9" creationId="{2A4F79E7-5025-4E24-9AF0-DE5CA03D24EC}"/>
          </ac:spMkLst>
        </pc:spChg>
        <pc:spChg chg="add del">
          <ac:chgData name="Ramirez, josh" userId="S::josh.ramirez@ttu.edu::3fec70c8-0ed2-46d6-9d34-ca0d5513a57b" providerId="AD" clId="Web-{01BD8183-2ACA-434F-1EDB-EDA6719D1B11}" dt="2021-09-26T23:59:32.381" v="277"/>
          <ac:spMkLst>
            <pc:docMk/>
            <pc:sldMk cId="2311707501" sldId="265"/>
            <ac:spMk id="10" creationId="{823AC064-BC96-4F32-8AE1-B2FD38754823}"/>
          </ac:spMkLst>
        </pc:spChg>
        <pc:spChg chg="add del">
          <ac:chgData name="Ramirez, josh" userId="S::josh.ramirez@ttu.edu::3fec70c8-0ed2-46d6-9d34-ca0d5513a57b" providerId="AD" clId="Web-{01BD8183-2ACA-434F-1EDB-EDA6719D1B11}" dt="2021-09-26T23:59:18.459" v="275"/>
          <ac:spMkLst>
            <pc:docMk/>
            <pc:sldMk cId="2311707501" sldId="265"/>
            <ac:spMk id="12" creationId="{33CD251C-A887-4D2F-925B-FC097198538B}"/>
          </ac:spMkLst>
        </pc:spChg>
        <pc:grpChg chg="add del">
          <ac:chgData name="Ramirez, josh" userId="S::josh.ramirez@ttu.edu::3fec70c8-0ed2-46d6-9d34-ca0d5513a57b" providerId="AD" clId="Web-{01BD8183-2ACA-434F-1EDB-EDA6719D1B11}" dt="2021-09-26T23:59:18.459" v="275"/>
          <ac:grpSpMkLst>
            <pc:docMk/>
            <pc:sldMk cId="2311707501" sldId="265"/>
            <ac:grpSpMk id="14" creationId="{770AE191-D2EA-45C9-A44D-830C188F74CB}"/>
          </ac:grpSpMkLst>
        </pc:grpChg>
        <pc:picChg chg="add mod ord">
          <ac:chgData name="Ramirez, josh" userId="S::josh.ramirez@ttu.edu::3fec70c8-0ed2-46d6-9d34-ca0d5513a57b" providerId="AD" clId="Web-{01BD8183-2ACA-434F-1EDB-EDA6719D1B11}" dt="2021-09-26T23:59:32.381" v="277"/>
          <ac:picMkLst>
            <pc:docMk/>
            <pc:sldMk cId="2311707501" sldId="265"/>
            <ac:picMk id="4" creationId="{7C021141-B799-4E59-B690-4D948D8B96F8}"/>
          </ac:picMkLst>
        </pc:picChg>
        <pc:picChg chg="add mod">
          <ac:chgData name="Ramirez, josh" userId="S::josh.ramirez@ttu.edu::3fec70c8-0ed2-46d6-9d34-ca0d5513a57b" providerId="AD" clId="Web-{01BD8183-2ACA-434F-1EDB-EDA6719D1B11}" dt="2021-09-26T23:59:32.381" v="277"/>
          <ac:picMkLst>
            <pc:docMk/>
            <pc:sldMk cId="2311707501" sldId="265"/>
            <ac:picMk id="5" creationId="{6EACDC48-4B05-44E7-8FA9-EB919996D6AB}"/>
          </ac:picMkLst>
        </pc:picChg>
        <pc:cxnChg chg="add del">
          <ac:chgData name="Ramirez, josh" userId="S::josh.ramirez@ttu.edu::3fec70c8-0ed2-46d6-9d34-ca0d5513a57b" providerId="AD" clId="Web-{01BD8183-2ACA-434F-1EDB-EDA6719D1B11}" dt="2021-09-26T23:59:32.381" v="277"/>
          <ac:cxnSpMkLst>
            <pc:docMk/>
            <pc:sldMk cId="2311707501" sldId="265"/>
            <ac:cxnSpMk id="7" creationId="{7E7C77BC-7138-40B1-A15B-20F57A494629}"/>
          </ac:cxnSpMkLst>
        </pc:cxnChg>
        <pc:cxnChg chg="add del">
          <ac:chgData name="Ramirez, josh" userId="S::josh.ramirez@ttu.edu::3fec70c8-0ed2-46d6-9d34-ca0d5513a57b" providerId="AD" clId="Web-{01BD8183-2ACA-434F-1EDB-EDA6719D1B11}" dt="2021-09-26T23:59:32.381" v="277"/>
          <ac:cxnSpMkLst>
            <pc:docMk/>
            <pc:sldMk cId="2311707501" sldId="265"/>
            <ac:cxnSpMk id="8" creationId="{DB146403-F3D6-484B-B2ED-97F9565D0370}"/>
          </ac:cxnSpMkLst>
        </pc:cxnChg>
      </pc:sldChg>
      <pc:sldChg chg="addSp modSp">
        <pc:chgData name="Ramirez, josh" userId="S::josh.ramirez@ttu.edu::3fec70c8-0ed2-46d6-9d34-ca0d5513a57b" providerId="AD" clId="Web-{01BD8183-2ACA-434F-1EDB-EDA6719D1B11}" dt="2021-09-27T00:01:15.116" v="280"/>
        <pc:sldMkLst>
          <pc:docMk/>
          <pc:sldMk cId="2434582370" sldId="266"/>
        </pc:sldMkLst>
        <pc:spChg chg="add mod">
          <ac:chgData name="Ramirez, josh" userId="S::josh.ramirez@ttu.edu::3fec70c8-0ed2-46d6-9d34-ca0d5513a57b" providerId="AD" clId="Web-{01BD8183-2ACA-434F-1EDB-EDA6719D1B11}" dt="2021-09-27T00:01:15.116" v="280"/>
          <ac:spMkLst>
            <pc:docMk/>
            <pc:sldMk cId="2434582370" sldId="266"/>
            <ac:spMk id="4" creationId="{4CBFD7FC-7177-4249-ADB8-8F7377B7D865}"/>
          </ac:spMkLst>
        </pc:spChg>
      </pc:sldChg>
      <pc:sldMasterChg chg="mod modSldLayout">
        <pc:chgData name="Ramirez, josh" userId="S::josh.ramirez@ttu.edu::3fec70c8-0ed2-46d6-9d34-ca0d5513a57b" providerId="AD" clId="Web-{01BD8183-2ACA-434F-1EDB-EDA6719D1B11}" dt="2021-09-27T00:01:15.116" v="280"/>
        <pc:sldMasterMkLst>
          <pc:docMk/>
          <pc:sldMasterMk cId="1280484399" sldId="2147483648"/>
        </pc:sldMasterMkLst>
        <pc:sldLayoutChg chg="mod">
          <pc:chgData name="Ramirez, josh" userId="S::josh.ramirez@ttu.edu::3fec70c8-0ed2-46d6-9d34-ca0d5513a57b" providerId="AD" clId="Web-{01BD8183-2ACA-434F-1EDB-EDA6719D1B11}" dt="2021-09-27T00:01:15.116" v="280"/>
          <pc:sldLayoutMkLst>
            <pc:docMk/>
            <pc:sldMasterMk cId="1280484399" sldId="2147483648"/>
            <pc:sldLayoutMk cId="2379394177" sldId="2147483649"/>
          </pc:sldLayoutMkLst>
        </pc:sldLayoutChg>
        <pc:sldLayoutChg chg="mod">
          <pc:chgData name="Ramirez, josh" userId="S::josh.ramirez@ttu.edu::3fec70c8-0ed2-46d6-9d34-ca0d5513a57b" providerId="AD" clId="Web-{01BD8183-2ACA-434F-1EDB-EDA6719D1B11}" dt="2021-09-27T00:01:15.116" v="280"/>
          <pc:sldLayoutMkLst>
            <pc:docMk/>
            <pc:sldMasterMk cId="1280484399" sldId="2147483648"/>
            <pc:sldLayoutMk cId="2094897938" sldId="2147483650"/>
          </pc:sldLayoutMkLst>
        </pc:sldLayoutChg>
        <pc:sldLayoutChg chg="mod">
          <pc:chgData name="Ramirez, josh" userId="S::josh.ramirez@ttu.edu::3fec70c8-0ed2-46d6-9d34-ca0d5513a57b" providerId="AD" clId="Web-{01BD8183-2ACA-434F-1EDB-EDA6719D1B11}" dt="2021-09-27T00:01:15.116" v="280"/>
          <pc:sldLayoutMkLst>
            <pc:docMk/>
            <pc:sldMasterMk cId="1280484399" sldId="2147483648"/>
            <pc:sldLayoutMk cId="2247978880" sldId="2147483651"/>
          </pc:sldLayoutMkLst>
        </pc:sldLayoutChg>
        <pc:sldLayoutChg chg="mod">
          <pc:chgData name="Ramirez, josh" userId="S::josh.ramirez@ttu.edu::3fec70c8-0ed2-46d6-9d34-ca0d5513a57b" providerId="AD" clId="Web-{01BD8183-2ACA-434F-1EDB-EDA6719D1B11}" dt="2021-09-27T00:01:15.116" v="280"/>
          <pc:sldLayoutMkLst>
            <pc:docMk/>
            <pc:sldMasterMk cId="1280484399" sldId="2147483648"/>
            <pc:sldLayoutMk cId="216143114" sldId="2147483652"/>
          </pc:sldLayoutMkLst>
        </pc:sldLayoutChg>
        <pc:sldLayoutChg chg="mod">
          <pc:chgData name="Ramirez, josh" userId="S::josh.ramirez@ttu.edu::3fec70c8-0ed2-46d6-9d34-ca0d5513a57b" providerId="AD" clId="Web-{01BD8183-2ACA-434F-1EDB-EDA6719D1B11}" dt="2021-09-27T00:01:15.116" v="280"/>
          <pc:sldLayoutMkLst>
            <pc:docMk/>
            <pc:sldMasterMk cId="1280484399" sldId="2147483648"/>
            <pc:sldLayoutMk cId="1739696901" sldId="2147483653"/>
          </pc:sldLayoutMkLst>
        </pc:sldLayoutChg>
        <pc:sldLayoutChg chg="mod">
          <pc:chgData name="Ramirez, josh" userId="S::josh.ramirez@ttu.edu::3fec70c8-0ed2-46d6-9d34-ca0d5513a57b" providerId="AD" clId="Web-{01BD8183-2ACA-434F-1EDB-EDA6719D1B11}" dt="2021-09-27T00:01:15.116" v="280"/>
          <pc:sldLayoutMkLst>
            <pc:docMk/>
            <pc:sldMasterMk cId="1280484399" sldId="2147483648"/>
            <pc:sldLayoutMk cId="3182283229" sldId="2147483654"/>
          </pc:sldLayoutMkLst>
        </pc:sldLayoutChg>
        <pc:sldLayoutChg chg="mod">
          <pc:chgData name="Ramirez, josh" userId="S::josh.ramirez@ttu.edu::3fec70c8-0ed2-46d6-9d34-ca0d5513a57b" providerId="AD" clId="Web-{01BD8183-2ACA-434F-1EDB-EDA6719D1B11}" dt="2021-09-27T00:01:15.116" v="280"/>
          <pc:sldLayoutMkLst>
            <pc:docMk/>
            <pc:sldMasterMk cId="1280484399" sldId="2147483648"/>
            <pc:sldLayoutMk cId="458519802" sldId="2147483655"/>
          </pc:sldLayoutMkLst>
        </pc:sldLayoutChg>
        <pc:sldLayoutChg chg="mod">
          <pc:chgData name="Ramirez, josh" userId="S::josh.ramirez@ttu.edu::3fec70c8-0ed2-46d6-9d34-ca0d5513a57b" providerId="AD" clId="Web-{01BD8183-2ACA-434F-1EDB-EDA6719D1B11}" dt="2021-09-27T00:01:15.116" v="280"/>
          <pc:sldLayoutMkLst>
            <pc:docMk/>
            <pc:sldMasterMk cId="1280484399" sldId="2147483648"/>
            <pc:sldLayoutMk cId="130107018" sldId="2147483656"/>
          </pc:sldLayoutMkLst>
        </pc:sldLayoutChg>
        <pc:sldLayoutChg chg="mod">
          <pc:chgData name="Ramirez, josh" userId="S::josh.ramirez@ttu.edu::3fec70c8-0ed2-46d6-9d34-ca0d5513a57b" providerId="AD" clId="Web-{01BD8183-2ACA-434F-1EDB-EDA6719D1B11}" dt="2021-09-27T00:01:15.116" v="280"/>
          <pc:sldLayoutMkLst>
            <pc:docMk/>
            <pc:sldMasterMk cId="1280484399" sldId="2147483648"/>
            <pc:sldLayoutMk cId="1053595680" sldId="2147483657"/>
          </pc:sldLayoutMkLst>
        </pc:sldLayoutChg>
        <pc:sldLayoutChg chg="mod">
          <pc:chgData name="Ramirez, josh" userId="S::josh.ramirez@ttu.edu::3fec70c8-0ed2-46d6-9d34-ca0d5513a57b" providerId="AD" clId="Web-{01BD8183-2ACA-434F-1EDB-EDA6719D1B11}" dt="2021-09-27T00:01:15.116" v="280"/>
          <pc:sldLayoutMkLst>
            <pc:docMk/>
            <pc:sldMasterMk cId="1280484399" sldId="2147483648"/>
            <pc:sldLayoutMk cId="2034443482" sldId="2147483658"/>
          </pc:sldLayoutMkLst>
        </pc:sldLayoutChg>
        <pc:sldLayoutChg chg="mod">
          <pc:chgData name="Ramirez, josh" userId="S::josh.ramirez@ttu.edu::3fec70c8-0ed2-46d6-9d34-ca0d5513a57b" providerId="AD" clId="Web-{01BD8183-2ACA-434F-1EDB-EDA6719D1B11}" dt="2021-09-27T00:01:15.116" v="280"/>
          <pc:sldLayoutMkLst>
            <pc:docMk/>
            <pc:sldMasterMk cId="1280484399" sldId="2147483648"/>
            <pc:sldLayoutMk cId="3249140843" sldId="2147483659"/>
          </pc:sldLayoutMkLst>
        </pc:sldLayoutChg>
      </pc:sldMasterChg>
    </pc:docChg>
  </pc:docChgLst>
  <pc:docChgLst>
    <pc:chgData name="Holmes, A" userId="S::a.holmes@ttu.edu::219100d2-7767-444b-95f7-4fff36821d62" providerId="AD" clId="Web-{0FFC9096-19DA-40CF-BB21-AD368CAB738A}"/>
    <pc:docChg chg="modSld">
      <pc:chgData name="Holmes, A" userId="S::a.holmes@ttu.edu::219100d2-7767-444b-95f7-4fff36821d62" providerId="AD" clId="Web-{0FFC9096-19DA-40CF-BB21-AD368CAB738A}" dt="2021-09-27T01:46:05.671" v="53" actId="1076"/>
      <pc:docMkLst>
        <pc:docMk/>
      </pc:docMkLst>
      <pc:sldChg chg="addSp modSp">
        <pc:chgData name="Holmes, A" userId="S::a.holmes@ttu.edu::219100d2-7767-444b-95f7-4fff36821d62" providerId="AD" clId="Web-{0FFC9096-19DA-40CF-BB21-AD368CAB738A}" dt="2021-09-27T01:46:05.671" v="53" actId="1076"/>
        <pc:sldMkLst>
          <pc:docMk/>
          <pc:sldMk cId="3778214238" sldId="264"/>
        </pc:sldMkLst>
        <pc:spChg chg="add mod">
          <ac:chgData name="Holmes, A" userId="S::a.holmes@ttu.edu::219100d2-7767-444b-95f7-4fff36821d62" providerId="AD" clId="Web-{0FFC9096-19DA-40CF-BB21-AD368CAB738A}" dt="2021-09-27T01:46:05.671" v="53" actId="1076"/>
          <ac:spMkLst>
            <pc:docMk/>
            <pc:sldMk cId="3778214238" sldId="264"/>
            <ac:spMk id="3" creationId="{52E8ADF2-AA8C-46D5-B029-55549FFC37B6}"/>
          </ac:spMkLst>
        </pc:spChg>
      </pc:sldChg>
    </pc:docChg>
  </pc:docChgLst>
  <pc:docChgLst>
    <pc:chgData name="Mathews, Jibin" userId="S::jibin.mathews@ttu.edu::1d0f6ff4-3a97-43cb-a1d0-f996efde4519" providerId="AD" clId="Web-{6A9410D9-9794-83E7-0E63-0692F675B11A}"/>
    <pc:docChg chg="modSld">
      <pc:chgData name="Mathews, Jibin" userId="S::jibin.mathews@ttu.edu::1d0f6ff4-3a97-43cb-a1d0-f996efde4519" providerId="AD" clId="Web-{6A9410D9-9794-83E7-0E63-0692F675B11A}" dt="2021-10-04T16:27:25.448" v="6" actId="20577"/>
      <pc:docMkLst>
        <pc:docMk/>
      </pc:docMkLst>
      <pc:sldChg chg="modSp">
        <pc:chgData name="Mathews, Jibin" userId="S::jibin.mathews@ttu.edu::1d0f6ff4-3a97-43cb-a1d0-f996efde4519" providerId="AD" clId="Web-{6A9410D9-9794-83E7-0E63-0692F675B11A}" dt="2021-10-04T16:27:25.448" v="6" actId="20577"/>
        <pc:sldMkLst>
          <pc:docMk/>
          <pc:sldMk cId="1897828838" sldId="278"/>
        </pc:sldMkLst>
        <pc:spChg chg="mod">
          <ac:chgData name="Mathews, Jibin" userId="S::jibin.mathews@ttu.edu::1d0f6ff4-3a97-43cb-a1d0-f996efde4519" providerId="AD" clId="Web-{6A9410D9-9794-83E7-0E63-0692F675B11A}" dt="2021-10-04T16:27:25.448" v="6" actId="20577"/>
          <ac:spMkLst>
            <pc:docMk/>
            <pc:sldMk cId="1897828838" sldId="278"/>
            <ac:spMk id="7" creationId="{0B4782A2-D7F0-4A35-8C17-3B00161FC1A2}"/>
          </ac:spMkLst>
        </pc:spChg>
      </pc:sldChg>
    </pc:docChg>
  </pc:docChgLst>
  <pc:docChgLst>
    <pc:chgData name="Ramirez, josh" userId="S::josh.ramirez@ttu.edu::3fec70c8-0ed2-46d6-9d34-ca0d5513a57b" providerId="AD" clId="Web-{36DCB1C5-1173-C205-B3FC-3C49156CC5CE}"/>
    <pc:docChg chg="modSld">
      <pc:chgData name="Ramirez, josh" userId="S::josh.ramirez@ttu.edu::3fec70c8-0ed2-46d6-9d34-ca0d5513a57b" providerId="AD" clId="Web-{36DCB1C5-1173-C205-B3FC-3C49156CC5CE}" dt="2021-10-04T18:47:48.229" v="42" actId="20577"/>
      <pc:docMkLst>
        <pc:docMk/>
      </pc:docMkLst>
      <pc:sldChg chg="modSp">
        <pc:chgData name="Ramirez, josh" userId="S::josh.ramirez@ttu.edu::3fec70c8-0ed2-46d6-9d34-ca0d5513a57b" providerId="AD" clId="Web-{36DCB1C5-1173-C205-B3FC-3C49156CC5CE}" dt="2021-10-04T18:46:54.790" v="24" actId="20577"/>
        <pc:sldMkLst>
          <pc:docMk/>
          <pc:sldMk cId="930746690" sldId="262"/>
        </pc:sldMkLst>
        <pc:spChg chg="mod">
          <ac:chgData name="Ramirez, josh" userId="S::josh.ramirez@ttu.edu::3fec70c8-0ed2-46d6-9d34-ca0d5513a57b" providerId="AD" clId="Web-{36DCB1C5-1173-C205-B3FC-3C49156CC5CE}" dt="2021-10-04T18:46:54.790" v="24" actId="20577"/>
          <ac:spMkLst>
            <pc:docMk/>
            <pc:sldMk cId="930746690" sldId="262"/>
            <ac:spMk id="5" creationId="{1FAF6E62-B5EF-478D-BA36-0AA10111E5B3}"/>
          </ac:spMkLst>
        </pc:spChg>
      </pc:sldChg>
      <pc:sldChg chg="modSp">
        <pc:chgData name="Ramirez, josh" userId="S::josh.ramirez@ttu.edu::3fec70c8-0ed2-46d6-9d34-ca0d5513a57b" providerId="AD" clId="Web-{36DCB1C5-1173-C205-B3FC-3C49156CC5CE}" dt="2021-10-04T18:47:48.229" v="42" actId="20577"/>
        <pc:sldMkLst>
          <pc:docMk/>
          <pc:sldMk cId="2434582370" sldId="266"/>
        </pc:sldMkLst>
        <pc:spChg chg="mod">
          <ac:chgData name="Ramirez, josh" userId="S::josh.ramirez@ttu.edu::3fec70c8-0ed2-46d6-9d34-ca0d5513a57b" providerId="AD" clId="Web-{36DCB1C5-1173-C205-B3FC-3C49156CC5CE}" dt="2021-10-04T18:47:48.229" v="42" actId="20577"/>
          <ac:spMkLst>
            <pc:docMk/>
            <pc:sldMk cId="2434582370" sldId="266"/>
            <ac:spMk id="3" creationId="{66679AC3-C030-504D-819C-564983557188}"/>
          </ac:spMkLst>
        </pc:spChg>
        <pc:spChg chg="mod">
          <ac:chgData name="Ramirez, josh" userId="S::josh.ramirez@ttu.edu::3fec70c8-0ed2-46d6-9d34-ca0d5513a57b" providerId="AD" clId="Web-{36DCB1C5-1173-C205-B3FC-3C49156CC5CE}" dt="2021-10-04T18:46:47.228" v="22" actId="20577"/>
          <ac:spMkLst>
            <pc:docMk/>
            <pc:sldMk cId="2434582370" sldId="266"/>
            <ac:spMk id="6" creationId="{52C6F525-1E20-420C-8860-CCB21173F55B}"/>
          </ac:spMkLst>
        </pc:spChg>
      </pc:sldChg>
      <pc:sldChg chg="modSp">
        <pc:chgData name="Ramirez, josh" userId="S::josh.ramirez@ttu.edu::3fec70c8-0ed2-46d6-9d34-ca0d5513a57b" providerId="AD" clId="Web-{36DCB1C5-1173-C205-B3FC-3C49156CC5CE}" dt="2021-10-04T18:46:59.525" v="25" actId="20577"/>
        <pc:sldMkLst>
          <pc:docMk/>
          <pc:sldMk cId="3749384720" sldId="270"/>
        </pc:sldMkLst>
        <pc:spChg chg="mod">
          <ac:chgData name="Ramirez, josh" userId="S::josh.ramirez@ttu.edu::3fec70c8-0ed2-46d6-9d34-ca0d5513a57b" providerId="AD" clId="Web-{36DCB1C5-1173-C205-B3FC-3C49156CC5CE}" dt="2021-10-04T18:46:59.525" v="25" actId="20577"/>
          <ac:spMkLst>
            <pc:docMk/>
            <pc:sldMk cId="3749384720" sldId="270"/>
            <ac:spMk id="4" creationId="{99CDB5AA-4FDE-4E85-977A-714F7265CA62}"/>
          </ac:spMkLst>
        </pc:spChg>
      </pc:sldChg>
      <pc:sldChg chg="modSp">
        <pc:chgData name="Ramirez, josh" userId="S::josh.ramirez@ttu.edu::3fec70c8-0ed2-46d6-9d34-ca0d5513a57b" providerId="AD" clId="Web-{36DCB1C5-1173-C205-B3FC-3C49156CC5CE}" dt="2021-10-04T18:46:42.962" v="21" actId="20577"/>
        <pc:sldMkLst>
          <pc:docMk/>
          <pc:sldMk cId="49560618" sldId="274"/>
        </pc:sldMkLst>
        <pc:spChg chg="mod">
          <ac:chgData name="Ramirez, josh" userId="S::josh.ramirez@ttu.edu::3fec70c8-0ed2-46d6-9d34-ca0d5513a57b" providerId="AD" clId="Web-{36DCB1C5-1173-C205-B3FC-3C49156CC5CE}" dt="2021-10-04T18:46:42.962" v="21" actId="20577"/>
          <ac:spMkLst>
            <pc:docMk/>
            <pc:sldMk cId="49560618" sldId="274"/>
            <ac:spMk id="3" creationId="{88A141A6-310A-46AF-B617-1BAB8F31269C}"/>
          </ac:spMkLst>
        </pc:spChg>
      </pc:sldChg>
      <pc:sldChg chg="modSp">
        <pc:chgData name="Ramirez, josh" userId="S::josh.ramirez@ttu.edu::3fec70c8-0ed2-46d6-9d34-ca0d5513a57b" providerId="AD" clId="Web-{36DCB1C5-1173-C205-B3FC-3C49156CC5CE}" dt="2021-10-04T18:46:38.790" v="20" actId="20577"/>
        <pc:sldMkLst>
          <pc:docMk/>
          <pc:sldMk cId="2755638952" sldId="275"/>
        </pc:sldMkLst>
        <pc:spChg chg="mod">
          <ac:chgData name="Ramirez, josh" userId="S::josh.ramirez@ttu.edu::3fec70c8-0ed2-46d6-9d34-ca0d5513a57b" providerId="AD" clId="Web-{36DCB1C5-1173-C205-B3FC-3C49156CC5CE}" dt="2021-10-04T18:46:38.790" v="20" actId="20577"/>
          <ac:spMkLst>
            <pc:docMk/>
            <pc:sldMk cId="2755638952" sldId="275"/>
            <ac:spMk id="3" creationId="{779B67A4-8858-4BDF-984B-6830715286B8}"/>
          </ac:spMkLst>
        </pc:spChg>
      </pc:sldChg>
      <pc:sldChg chg="addSp delSp modSp">
        <pc:chgData name="Ramirez, josh" userId="S::josh.ramirez@ttu.edu::3fec70c8-0ed2-46d6-9d34-ca0d5513a57b" providerId="AD" clId="Web-{36DCB1C5-1173-C205-B3FC-3C49156CC5CE}" dt="2021-10-04T18:46:25.743" v="15" actId="20577"/>
        <pc:sldMkLst>
          <pc:docMk/>
          <pc:sldMk cId="1561971590" sldId="276"/>
        </pc:sldMkLst>
        <pc:spChg chg="add mod">
          <ac:chgData name="Ramirez, josh" userId="S::josh.ramirez@ttu.edu::3fec70c8-0ed2-46d6-9d34-ca0d5513a57b" providerId="AD" clId="Web-{36DCB1C5-1173-C205-B3FC-3C49156CC5CE}" dt="2021-10-04T18:46:25.743" v="15" actId="20577"/>
          <ac:spMkLst>
            <pc:docMk/>
            <pc:sldMk cId="1561971590" sldId="276"/>
            <ac:spMk id="3" creationId="{B200C3E3-34BA-4D91-B792-E20D4E40FE6C}"/>
          </ac:spMkLst>
        </pc:spChg>
        <pc:spChg chg="del">
          <ac:chgData name="Ramirez, josh" userId="S::josh.ramirez@ttu.edu::3fec70c8-0ed2-46d6-9d34-ca0d5513a57b" providerId="AD" clId="Web-{36DCB1C5-1173-C205-B3FC-3C49156CC5CE}" dt="2021-10-04T18:15:30.666" v="4"/>
          <ac:spMkLst>
            <pc:docMk/>
            <pc:sldMk cId="1561971590" sldId="276"/>
            <ac:spMk id="5" creationId="{76829725-E77F-480D-A6F4-1AC390440C2F}"/>
          </ac:spMkLst>
        </pc:spChg>
      </pc:sldChg>
      <pc:sldChg chg="modSp">
        <pc:chgData name="Ramirez, josh" userId="S::josh.ramirez@ttu.edu::3fec70c8-0ed2-46d6-9d34-ca0d5513a57b" providerId="AD" clId="Web-{36DCB1C5-1173-C205-B3FC-3C49156CC5CE}" dt="2021-10-04T18:46:31.665" v="18" actId="20577"/>
        <pc:sldMkLst>
          <pc:docMk/>
          <pc:sldMk cId="1897828838" sldId="278"/>
        </pc:sldMkLst>
        <pc:spChg chg="mod">
          <ac:chgData name="Ramirez, josh" userId="S::josh.ramirez@ttu.edu::3fec70c8-0ed2-46d6-9d34-ca0d5513a57b" providerId="AD" clId="Web-{36DCB1C5-1173-C205-B3FC-3C49156CC5CE}" dt="2021-10-04T18:46:31.665" v="18" actId="20577"/>
          <ac:spMkLst>
            <pc:docMk/>
            <pc:sldMk cId="1897828838" sldId="278"/>
            <ac:spMk id="4" creationId="{E7C69543-4440-47D5-8146-8CEBE0B27068}"/>
          </ac:spMkLst>
        </pc:spChg>
      </pc:sldChg>
      <pc:sldChg chg="modSp">
        <pc:chgData name="Ramirez, josh" userId="S::josh.ramirez@ttu.edu::3fec70c8-0ed2-46d6-9d34-ca0d5513a57b" providerId="AD" clId="Web-{36DCB1C5-1173-C205-B3FC-3C49156CC5CE}" dt="2021-10-04T18:46:22.196" v="14" actId="20577"/>
        <pc:sldMkLst>
          <pc:docMk/>
          <pc:sldMk cId="4061247012" sldId="279"/>
        </pc:sldMkLst>
        <pc:spChg chg="mod">
          <ac:chgData name="Ramirez, josh" userId="S::josh.ramirez@ttu.edu::3fec70c8-0ed2-46d6-9d34-ca0d5513a57b" providerId="AD" clId="Web-{36DCB1C5-1173-C205-B3FC-3C49156CC5CE}" dt="2021-10-04T18:46:22.196" v="14" actId="20577"/>
          <ac:spMkLst>
            <pc:docMk/>
            <pc:sldMk cId="4061247012" sldId="279"/>
            <ac:spMk id="4" creationId="{145490AA-F57C-4EF6-A7CE-64DF08D02DFD}"/>
          </ac:spMkLst>
        </pc:spChg>
      </pc:sldChg>
    </pc:docChg>
  </pc:docChgLst>
  <pc:docChgLst>
    <pc:chgData name="Holmes, A" userId="S::a.holmes@ttu.edu::219100d2-7767-444b-95f7-4fff36821d62" providerId="AD" clId="Web-{01320579-1B57-93A4-8EDF-1DD8E30D51E1}"/>
    <pc:docChg chg="addSld modSld sldOrd">
      <pc:chgData name="Holmes, A" userId="S::a.holmes@ttu.edu::219100d2-7767-444b-95f7-4fff36821d62" providerId="AD" clId="Web-{01320579-1B57-93A4-8EDF-1DD8E30D51E1}" dt="2021-10-04T04:11:48.061" v="80" actId="20577"/>
      <pc:docMkLst>
        <pc:docMk/>
      </pc:docMkLst>
      <pc:sldChg chg="addSp delSp modSp new">
        <pc:chgData name="Holmes, A" userId="S::a.holmes@ttu.edu::219100d2-7767-444b-95f7-4fff36821d62" providerId="AD" clId="Web-{01320579-1B57-93A4-8EDF-1DD8E30D51E1}" dt="2021-10-04T04:11:40.374" v="75" actId="20577"/>
        <pc:sldMkLst>
          <pc:docMk/>
          <pc:sldMk cId="49560618" sldId="274"/>
        </pc:sldMkLst>
        <pc:spChg chg="mod">
          <ac:chgData name="Holmes, A" userId="S::a.holmes@ttu.edu::219100d2-7767-444b-95f7-4fff36821d62" providerId="AD" clId="Web-{01320579-1B57-93A4-8EDF-1DD8E30D51E1}" dt="2021-10-04T02:17:46.186" v="9" actId="20577"/>
          <ac:spMkLst>
            <pc:docMk/>
            <pc:sldMk cId="49560618" sldId="274"/>
            <ac:spMk id="2" creationId="{B38A6E03-DBB1-4539-AB7E-E36775D1E82C}"/>
          </ac:spMkLst>
        </pc:spChg>
        <pc:spChg chg="del">
          <ac:chgData name="Holmes, A" userId="S::a.holmes@ttu.edu::219100d2-7767-444b-95f7-4fff36821d62" providerId="AD" clId="Web-{01320579-1B57-93A4-8EDF-1DD8E30D51E1}" dt="2021-10-04T02:16:48.245" v="1"/>
          <ac:spMkLst>
            <pc:docMk/>
            <pc:sldMk cId="49560618" sldId="274"/>
            <ac:spMk id="3" creationId="{0AAD2442-40E3-4412-ACA3-E51D3F12C367}"/>
          </ac:spMkLst>
        </pc:spChg>
        <pc:spChg chg="mod">
          <ac:chgData name="Holmes, A" userId="S::a.holmes@ttu.edu::219100d2-7767-444b-95f7-4fff36821d62" providerId="AD" clId="Web-{01320579-1B57-93A4-8EDF-1DD8E30D51E1}" dt="2021-10-04T04:11:40.374" v="75" actId="20577"/>
          <ac:spMkLst>
            <pc:docMk/>
            <pc:sldMk cId="49560618" sldId="274"/>
            <ac:spMk id="3" creationId="{88A141A6-310A-46AF-B617-1BAB8F31269C}"/>
          </ac:spMkLst>
        </pc:spChg>
        <pc:spChg chg="mod">
          <ac:chgData name="Holmes, A" userId="S::a.holmes@ttu.edu::219100d2-7767-444b-95f7-4fff36821d62" providerId="AD" clId="Web-{01320579-1B57-93A4-8EDF-1DD8E30D51E1}" dt="2021-10-04T02:19:23.645" v="27" actId="20577"/>
          <ac:spMkLst>
            <pc:docMk/>
            <pc:sldMk cId="49560618" sldId="274"/>
            <ac:spMk id="4" creationId="{7C5B548F-06F5-4600-BC91-CF72FA30597C}"/>
          </ac:spMkLst>
        </pc:spChg>
        <pc:spChg chg="add mod">
          <ac:chgData name="Holmes, A" userId="S::a.holmes@ttu.edu::219100d2-7767-444b-95f7-4fff36821d62" providerId="AD" clId="Web-{01320579-1B57-93A4-8EDF-1DD8E30D51E1}" dt="2021-10-04T02:44:08.702" v="48" actId="1076"/>
          <ac:spMkLst>
            <pc:docMk/>
            <pc:sldMk cId="49560618" sldId="274"/>
            <ac:spMk id="7" creationId="{DD4893B1-BCEF-40C5-B489-DD1807E54C08}"/>
          </ac:spMkLst>
        </pc:spChg>
        <pc:spChg chg="add del mod">
          <ac:chgData name="Holmes, A" userId="S::a.holmes@ttu.edu::219100d2-7767-444b-95f7-4fff36821d62" providerId="AD" clId="Web-{01320579-1B57-93A4-8EDF-1DD8E30D51E1}" dt="2021-10-04T02:46:33.399" v="51"/>
          <ac:spMkLst>
            <pc:docMk/>
            <pc:sldMk cId="49560618" sldId="274"/>
            <ac:spMk id="10" creationId="{1857FEBD-A394-4737-BCEB-BF2F6F7DAAF2}"/>
          </ac:spMkLst>
        </pc:spChg>
        <pc:picChg chg="add del mod ord">
          <ac:chgData name="Holmes, A" userId="S::a.holmes@ttu.edu::219100d2-7767-444b-95f7-4fff36821d62" providerId="AD" clId="Web-{01320579-1B57-93A4-8EDF-1DD8E30D51E1}" dt="2021-10-04T02:46:29.727" v="50"/>
          <ac:picMkLst>
            <pc:docMk/>
            <pc:sldMk cId="49560618" sldId="274"/>
            <ac:picMk id="5" creationId="{39D63FB8-38A6-4765-AA7D-96543C38796E}"/>
          </ac:picMkLst>
        </pc:picChg>
        <pc:picChg chg="add mod">
          <ac:chgData name="Holmes, A" userId="S::a.holmes@ttu.edu::219100d2-7767-444b-95f7-4fff36821d62" providerId="AD" clId="Web-{01320579-1B57-93A4-8EDF-1DD8E30D51E1}" dt="2021-10-04T02:47:08.119" v="60" actId="1076"/>
          <ac:picMkLst>
            <pc:docMk/>
            <pc:sldMk cId="49560618" sldId="274"/>
            <ac:picMk id="6" creationId="{C3188C89-2DBF-40D1-B437-166363D17A90}"/>
          </ac:picMkLst>
        </pc:picChg>
        <pc:picChg chg="add mod">
          <ac:chgData name="Holmes, A" userId="S::a.holmes@ttu.edu::219100d2-7767-444b-95f7-4fff36821d62" providerId="AD" clId="Web-{01320579-1B57-93A4-8EDF-1DD8E30D51E1}" dt="2021-10-04T02:47:02.244" v="59" actId="1076"/>
          <ac:picMkLst>
            <pc:docMk/>
            <pc:sldMk cId="49560618" sldId="274"/>
            <ac:picMk id="8" creationId="{DC186D9C-4A7B-4537-936E-80FE88775472}"/>
          </ac:picMkLst>
        </pc:picChg>
      </pc:sldChg>
      <pc:sldChg chg="addSp delSp modSp new ord">
        <pc:chgData name="Holmes, A" userId="S::a.holmes@ttu.edu::219100d2-7767-444b-95f7-4fff36821d62" providerId="AD" clId="Web-{01320579-1B57-93A4-8EDF-1DD8E30D51E1}" dt="2021-10-04T04:11:48.061" v="80" actId="20577"/>
        <pc:sldMkLst>
          <pc:docMk/>
          <pc:sldMk cId="2755638952" sldId="275"/>
        </pc:sldMkLst>
        <pc:spChg chg="mod">
          <ac:chgData name="Holmes, A" userId="S::a.holmes@ttu.edu::219100d2-7767-444b-95f7-4fff36821d62" providerId="AD" clId="Web-{01320579-1B57-93A4-8EDF-1DD8E30D51E1}" dt="2021-10-04T02:42:58.995" v="46" actId="20577"/>
          <ac:spMkLst>
            <pc:docMk/>
            <pc:sldMk cId="2755638952" sldId="275"/>
            <ac:spMk id="2" creationId="{2ADB77B8-D94C-4909-9BBA-0CC72B3380AD}"/>
          </ac:spMkLst>
        </pc:spChg>
        <pc:spChg chg="mod">
          <ac:chgData name="Holmes, A" userId="S::a.holmes@ttu.edu::219100d2-7767-444b-95f7-4fff36821d62" providerId="AD" clId="Web-{01320579-1B57-93A4-8EDF-1DD8E30D51E1}" dt="2021-10-04T04:11:48.061" v="80" actId="20577"/>
          <ac:spMkLst>
            <pc:docMk/>
            <pc:sldMk cId="2755638952" sldId="275"/>
            <ac:spMk id="3" creationId="{779B67A4-8858-4BDF-984B-6830715286B8}"/>
          </ac:spMkLst>
        </pc:spChg>
        <pc:spChg chg="del">
          <ac:chgData name="Holmes, A" userId="S::a.holmes@ttu.edu::219100d2-7767-444b-95f7-4fff36821d62" providerId="AD" clId="Web-{01320579-1B57-93A4-8EDF-1DD8E30D51E1}" dt="2021-10-04T02:18:27.220" v="11"/>
          <ac:spMkLst>
            <pc:docMk/>
            <pc:sldMk cId="2755638952" sldId="275"/>
            <ac:spMk id="3" creationId="{F3921B90-1ACD-4BEE-B310-4BC6D6508DD3}"/>
          </ac:spMkLst>
        </pc:spChg>
        <pc:spChg chg="mod">
          <ac:chgData name="Holmes, A" userId="S::a.holmes@ttu.edu::219100d2-7767-444b-95f7-4fff36821d62" providerId="AD" clId="Web-{01320579-1B57-93A4-8EDF-1DD8E30D51E1}" dt="2021-10-04T02:47:18.386" v="68" actId="20577"/>
          <ac:spMkLst>
            <pc:docMk/>
            <pc:sldMk cId="2755638952" sldId="275"/>
            <ac:spMk id="4" creationId="{69C98396-79B5-40FE-B6B2-50758CD8DE2B}"/>
          </ac:spMkLst>
        </pc:spChg>
        <pc:spChg chg="add del mod">
          <ac:chgData name="Holmes, A" userId="S::a.holmes@ttu.edu::219100d2-7767-444b-95f7-4fff36821d62" providerId="AD" clId="Web-{01320579-1B57-93A4-8EDF-1DD8E30D51E1}" dt="2021-10-04T02:28:40.553" v="28"/>
          <ac:spMkLst>
            <pc:docMk/>
            <pc:sldMk cId="2755638952" sldId="275"/>
            <ac:spMk id="7" creationId="{FED0876A-8770-420B-A8A5-CA760A793543}"/>
          </ac:spMkLst>
        </pc:spChg>
        <pc:picChg chg="add del mod ord">
          <ac:chgData name="Holmes, A" userId="S::a.holmes@ttu.edu::219100d2-7767-444b-95f7-4fff36821d62" providerId="AD" clId="Web-{01320579-1B57-93A4-8EDF-1DD8E30D51E1}" dt="2021-10-04T02:18:31.470" v="13"/>
          <ac:picMkLst>
            <pc:docMk/>
            <pc:sldMk cId="2755638952" sldId="275"/>
            <ac:picMk id="5" creationId="{68607A77-7EBB-4AEC-B384-FE1FEEF8DC07}"/>
          </ac:picMkLst>
        </pc:picChg>
        <pc:picChg chg="add mod ord modCrop">
          <ac:chgData name="Holmes, A" userId="S::a.holmes@ttu.edu::219100d2-7767-444b-95f7-4fff36821d62" providerId="AD" clId="Web-{01320579-1B57-93A4-8EDF-1DD8E30D51E1}" dt="2021-10-04T02:31:33.454" v="34" actId="14100"/>
          <ac:picMkLst>
            <pc:docMk/>
            <pc:sldMk cId="2755638952" sldId="275"/>
            <ac:picMk id="8" creationId="{F22F735A-AF42-478A-938E-0A52E44E83BD}"/>
          </ac:picMkLst>
        </pc:picChg>
      </pc:sldChg>
    </pc:docChg>
  </pc:docChgLst>
  <pc:docChgLst>
    <pc:chgData name="Mathews, Jibin" userId="S::jibin.mathews@ttu.edu::1d0f6ff4-3a97-43cb-a1d0-f996efde4519" providerId="AD" clId="Web-{AF78AC92-2FD1-E1E5-5693-E7E3677412D9}"/>
    <pc:docChg chg="addSld modSld sldOrd">
      <pc:chgData name="Mathews, Jibin" userId="S::jibin.mathews@ttu.edu::1d0f6ff4-3a97-43cb-a1d0-f996efde4519" providerId="AD" clId="Web-{AF78AC92-2FD1-E1E5-5693-E7E3677412D9}" dt="2021-09-27T01:52:38.057" v="423" actId="14100"/>
      <pc:docMkLst>
        <pc:docMk/>
      </pc:docMkLst>
      <pc:sldChg chg="addSp modSp">
        <pc:chgData name="Mathews, Jibin" userId="S::jibin.mathews@ttu.edu::1d0f6ff4-3a97-43cb-a1d0-f996efde4519" providerId="AD" clId="Web-{AF78AC92-2FD1-E1E5-5693-E7E3677412D9}" dt="2021-09-27T00:35:52.825" v="108" actId="1076"/>
        <pc:sldMkLst>
          <pc:docMk/>
          <pc:sldMk cId="1854151721" sldId="259"/>
        </pc:sldMkLst>
        <pc:spChg chg="mod">
          <ac:chgData name="Mathews, Jibin" userId="S::jibin.mathews@ttu.edu::1d0f6ff4-3a97-43cb-a1d0-f996efde4519" providerId="AD" clId="Web-{AF78AC92-2FD1-E1E5-5693-E7E3677412D9}" dt="2021-09-27T00:18:00.231" v="49" actId="20577"/>
          <ac:spMkLst>
            <pc:docMk/>
            <pc:sldMk cId="1854151721" sldId="259"/>
            <ac:spMk id="2" creationId="{2887A2FD-0E07-40C9-B402-11C3375491DB}"/>
          </ac:spMkLst>
        </pc:spChg>
        <pc:spChg chg="mod">
          <ac:chgData name="Mathews, Jibin" userId="S::jibin.mathews@ttu.edu::1d0f6ff4-3a97-43cb-a1d0-f996efde4519" providerId="AD" clId="Web-{AF78AC92-2FD1-E1E5-5693-E7E3677412D9}" dt="2021-09-27T00:32:45.384" v="103" actId="20577"/>
          <ac:spMkLst>
            <pc:docMk/>
            <pc:sldMk cId="1854151721" sldId="259"/>
            <ac:spMk id="3" creationId="{9E4157E5-B45C-4ECF-AC0A-39497FBE1E7F}"/>
          </ac:spMkLst>
        </pc:spChg>
        <pc:picChg chg="add mod">
          <ac:chgData name="Mathews, Jibin" userId="S::jibin.mathews@ttu.edu::1d0f6ff4-3a97-43cb-a1d0-f996efde4519" providerId="AD" clId="Web-{AF78AC92-2FD1-E1E5-5693-E7E3677412D9}" dt="2021-09-27T00:35:52.825" v="108" actId="1076"/>
          <ac:picMkLst>
            <pc:docMk/>
            <pc:sldMk cId="1854151721" sldId="259"/>
            <ac:picMk id="5" creationId="{27A0BFD8-77FA-496B-95EB-20A0DEBCABC3}"/>
          </ac:picMkLst>
        </pc:picChg>
      </pc:sldChg>
      <pc:sldChg chg="modSp">
        <pc:chgData name="Mathews, Jibin" userId="S::jibin.mathews@ttu.edu::1d0f6ff4-3a97-43cb-a1d0-f996efde4519" providerId="AD" clId="Web-{AF78AC92-2FD1-E1E5-5693-E7E3677412D9}" dt="2021-09-27T00:14:12.544" v="3" actId="20577"/>
        <pc:sldMkLst>
          <pc:docMk/>
          <pc:sldMk cId="889910785" sldId="260"/>
        </pc:sldMkLst>
        <pc:spChg chg="mod">
          <ac:chgData name="Mathews, Jibin" userId="S::jibin.mathews@ttu.edu::1d0f6ff4-3a97-43cb-a1d0-f996efde4519" providerId="AD" clId="Web-{AF78AC92-2FD1-E1E5-5693-E7E3677412D9}" dt="2021-09-27T00:14:12.544" v="3" actId="20577"/>
          <ac:spMkLst>
            <pc:docMk/>
            <pc:sldMk cId="889910785" sldId="260"/>
            <ac:spMk id="3" creationId="{CD8C30E9-79B4-404C-B09D-4644400308F1}"/>
          </ac:spMkLst>
        </pc:spChg>
      </pc:sldChg>
      <pc:sldChg chg="modSp">
        <pc:chgData name="Mathews, Jibin" userId="S::jibin.mathews@ttu.edu::1d0f6ff4-3a97-43cb-a1d0-f996efde4519" providerId="AD" clId="Web-{AF78AC92-2FD1-E1E5-5693-E7E3677412D9}" dt="2021-09-27T00:50:48.208" v="156" actId="1076"/>
        <pc:sldMkLst>
          <pc:docMk/>
          <pc:sldMk cId="1900405911" sldId="261"/>
        </pc:sldMkLst>
        <pc:spChg chg="mod">
          <ac:chgData name="Mathews, Jibin" userId="S::jibin.mathews@ttu.edu::1d0f6ff4-3a97-43cb-a1d0-f996efde4519" providerId="AD" clId="Web-{AF78AC92-2FD1-E1E5-5693-E7E3677412D9}" dt="2021-09-27T00:49:09.349" v="140" actId="20577"/>
          <ac:spMkLst>
            <pc:docMk/>
            <pc:sldMk cId="1900405911" sldId="261"/>
            <ac:spMk id="2" creationId="{F253A6E5-BFD3-409C-AB49-741C7C3748A6}"/>
          </ac:spMkLst>
        </pc:spChg>
        <pc:picChg chg="mod">
          <ac:chgData name="Mathews, Jibin" userId="S::jibin.mathews@ttu.edu::1d0f6ff4-3a97-43cb-a1d0-f996efde4519" providerId="AD" clId="Web-{AF78AC92-2FD1-E1E5-5693-E7E3677412D9}" dt="2021-09-27T00:50:48.208" v="156" actId="1076"/>
          <ac:picMkLst>
            <pc:docMk/>
            <pc:sldMk cId="1900405911" sldId="261"/>
            <ac:picMk id="4" creationId="{2A633106-A0A4-4E17-8AD3-B8CDF76AADC0}"/>
          </ac:picMkLst>
        </pc:picChg>
      </pc:sldChg>
      <pc:sldChg chg="addSp delSp modSp">
        <pc:chgData name="Mathews, Jibin" userId="S::jibin.mathews@ttu.edu::1d0f6ff4-3a97-43cb-a1d0-f996efde4519" providerId="AD" clId="Web-{AF78AC92-2FD1-E1E5-5693-E7E3677412D9}" dt="2021-09-27T01:21:25.923" v="169" actId="20577"/>
        <pc:sldMkLst>
          <pc:docMk/>
          <pc:sldMk cId="3902341615" sldId="263"/>
        </pc:sldMkLst>
        <pc:spChg chg="mod">
          <ac:chgData name="Mathews, Jibin" userId="S::jibin.mathews@ttu.edu::1d0f6ff4-3a97-43cb-a1d0-f996efde4519" providerId="AD" clId="Web-{AF78AC92-2FD1-E1E5-5693-E7E3677412D9}" dt="2021-09-27T00:19:07.387" v="64" actId="20577"/>
          <ac:spMkLst>
            <pc:docMk/>
            <pc:sldMk cId="3902341615" sldId="263"/>
            <ac:spMk id="2" creationId="{40B3B296-5BEF-F34B-B84C-F4E0859FF3BF}"/>
          </ac:spMkLst>
        </pc:spChg>
        <pc:spChg chg="mod">
          <ac:chgData name="Mathews, Jibin" userId="S::jibin.mathews@ttu.edu::1d0f6ff4-3a97-43cb-a1d0-f996efde4519" providerId="AD" clId="Web-{AF78AC92-2FD1-E1E5-5693-E7E3677412D9}" dt="2021-09-27T01:21:25.923" v="169" actId="20577"/>
          <ac:spMkLst>
            <pc:docMk/>
            <pc:sldMk cId="3902341615" sldId="263"/>
            <ac:spMk id="3" creationId="{04731AF8-7BBA-964B-AC08-8F070A1390A2}"/>
          </ac:spMkLst>
        </pc:spChg>
        <pc:spChg chg="add del">
          <ac:chgData name="Mathews, Jibin" userId="S::jibin.mathews@ttu.edu::1d0f6ff4-3a97-43cb-a1d0-f996efde4519" providerId="AD" clId="Web-{AF78AC92-2FD1-E1E5-5693-E7E3677412D9}" dt="2021-09-27T00:19:12.402" v="65"/>
          <ac:spMkLst>
            <pc:docMk/>
            <pc:sldMk cId="3902341615" sldId="263"/>
            <ac:spMk id="5" creationId="{84225D14-374C-4DC0-BB5B-9CB85B531003}"/>
          </ac:spMkLst>
        </pc:spChg>
        <pc:picChg chg="add del mod">
          <ac:chgData name="Mathews, Jibin" userId="S::jibin.mathews@ttu.edu::1d0f6ff4-3a97-43cb-a1d0-f996efde4519" providerId="AD" clId="Web-{AF78AC92-2FD1-E1E5-5693-E7E3677412D9}" dt="2021-09-27T00:27:38.526" v="67"/>
          <ac:picMkLst>
            <pc:docMk/>
            <pc:sldMk cId="3902341615" sldId="263"/>
            <ac:picMk id="6" creationId="{644FC1F1-9E40-427F-9B4A-A2CA82EA483B}"/>
          </ac:picMkLst>
        </pc:picChg>
        <pc:picChg chg="add mod">
          <ac:chgData name="Mathews, Jibin" userId="S::jibin.mathews@ttu.edu::1d0f6ff4-3a97-43cb-a1d0-f996efde4519" providerId="AD" clId="Web-{AF78AC92-2FD1-E1E5-5693-E7E3677412D9}" dt="2021-09-27T01:20:39.548" v="166" actId="1076"/>
          <ac:picMkLst>
            <pc:docMk/>
            <pc:sldMk cId="3902341615" sldId="263"/>
            <ac:picMk id="7" creationId="{5AEC52CF-C1E4-4C86-9769-761510DD8378}"/>
          </ac:picMkLst>
        </pc:picChg>
      </pc:sldChg>
      <pc:sldChg chg="modSp">
        <pc:chgData name="Mathews, Jibin" userId="S::jibin.mathews@ttu.edu::1d0f6ff4-3a97-43cb-a1d0-f996efde4519" providerId="AD" clId="Web-{AF78AC92-2FD1-E1E5-5693-E7E3677412D9}" dt="2021-09-27T00:50:03.302" v="155" actId="20577"/>
        <pc:sldMkLst>
          <pc:docMk/>
          <pc:sldMk cId="3778214238" sldId="264"/>
        </pc:sldMkLst>
        <pc:spChg chg="mod">
          <ac:chgData name="Mathews, Jibin" userId="S::jibin.mathews@ttu.edu::1d0f6ff4-3a97-43cb-a1d0-f996efde4519" providerId="AD" clId="Web-{AF78AC92-2FD1-E1E5-5693-E7E3677412D9}" dt="2021-09-27T00:50:03.302" v="155" actId="20577"/>
          <ac:spMkLst>
            <pc:docMk/>
            <pc:sldMk cId="3778214238" sldId="264"/>
            <ac:spMk id="2" creationId="{6C077677-FBAA-134D-BAF7-EEFDA7E54AF9}"/>
          </ac:spMkLst>
        </pc:spChg>
        <pc:picChg chg="mod">
          <ac:chgData name="Mathews, Jibin" userId="S::jibin.mathews@ttu.edu::1d0f6ff4-3a97-43cb-a1d0-f996efde4519" providerId="AD" clId="Web-{AF78AC92-2FD1-E1E5-5693-E7E3677412D9}" dt="2021-09-27T00:49:56.599" v="150" actId="1076"/>
          <ac:picMkLst>
            <pc:docMk/>
            <pc:sldMk cId="3778214238" sldId="264"/>
            <ac:picMk id="5" creationId="{90003152-5BB5-43B1-BFE0-9E968BFEDBD5}"/>
          </ac:picMkLst>
        </pc:picChg>
        <pc:picChg chg="mod">
          <ac:chgData name="Mathews, Jibin" userId="S::jibin.mathews@ttu.edu::1d0f6ff4-3a97-43cb-a1d0-f996efde4519" providerId="AD" clId="Web-{AF78AC92-2FD1-E1E5-5693-E7E3677412D9}" dt="2021-09-27T00:49:59.646" v="151" actId="1076"/>
          <ac:picMkLst>
            <pc:docMk/>
            <pc:sldMk cId="3778214238" sldId="264"/>
            <ac:picMk id="6" creationId="{12E6465C-7C6B-4BBD-8A24-C53FB1D9CAC8}"/>
          </ac:picMkLst>
        </pc:picChg>
      </pc:sldChg>
      <pc:sldChg chg="modSp">
        <pc:chgData name="Mathews, Jibin" userId="S::jibin.mathews@ttu.edu::1d0f6ff4-3a97-43cb-a1d0-f996efde4519" providerId="AD" clId="Web-{AF78AC92-2FD1-E1E5-5693-E7E3677412D9}" dt="2021-09-27T00:49:33.037" v="146" actId="20577"/>
        <pc:sldMkLst>
          <pc:docMk/>
          <pc:sldMk cId="2311707501" sldId="265"/>
        </pc:sldMkLst>
        <pc:spChg chg="mod">
          <ac:chgData name="Mathews, Jibin" userId="S::jibin.mathews@ttu.edu::1d0f6ff4-3a97-43cb-a1d0-f996efde4519" providerId="AD" clId="Web-{AF78AC92-2FD1-E1E5-5693-E7E3677412D9}" dt="2021-09-27T00:49:33.037" v="146" actId="20577"/>
          <ac:spMkLst>
            <pc:docMk/>
            <pc:sldMk cId="2311707501" sldId="265"/>
            <ac:spMk id="2" creationId="{A2A00C38-8D83-4444-B4E8-5BD0E6A1EEBD}"/>
          </ac:spMkLst>
        </pc:spChg>
      </pc:sldChg>
      <pc:sldChg chg="ord">
        <pc:chgData name="Mathews, Jibin" userId="S::jibin.mathews@ttu.edu::1d0f6ff4-3a97-43cb-a1d0-f996efde4519" providerId="AD" clId="Web-{AF78AC92-2FD1-E1E5-5693-E7E3677412D9}" dt="2021-09-27T00:14:52.528" v="4"/>
        <pc:sldMkLst>
          <pc:docMk/>
          <pc:sldMk cId="2434582370" sldId="266"/>
        </pc:sldMkLst>
      </pc:sldChg>
      <pc:sldChg chg="modSp">
        <pc:chgData name="Mathews, Jibin" userId="S::jibin.mathews@ttu.edu::1d0f6ff4-3a97-43cb-a1d0-f996efde4519" providerId="AD" clId="Web-{AF78AC92-2FD1-E1E5-5693-E7E3677412D9}" dt="2021-09-27T00:52:21.364" v="159" actId="14100"/>
        <pc:sldMkLst>
          <pc:docMk/>
          <pc:sldMk cId="2356090456" sldId="267"/>
        </pc:sldMkLst>
        <pc:spChg chg="mod">
          <ac:chgData name="Mathews, Jibin" userId="S::jibin.mathews@ttu.edu::1d0f6ff4-3a97-43cb-a1d0-f996efde4519" providerId="AD" clId="Web-{AF78AC92-2FD1-E1E5-5693-E7E3677412D9}" dt="2021-09-27T00:49:42.099" v="149" actId="20577"/>
          <ac:spMkLst>
            <pc:docMk/>
            <pc:sldMk cId="2356090456" sldId="267"/>
            <ac:spMk id="2" creationId="{AB95955D-C381-0148-866B-C9ECEDE11784}"/>
          </ac:spMkLst>
        </pc:spChg>
        <pc:picChg chg="mod">
          <ac:chgData name="Mathews, Jibin" userId="S::jibin.mathews@ttu.edu::1d0f6ff4-3a97-43cb-a1d0-f996efde4519" providerId="AD" clId="Web-{AF78AC92-2FD1-E1E5-5693-E7E3677412D9}" dt="2021-09-27T00:52:21.364" v="159" actId="14100"/>
          <ac:picMkLst>
            <pc:docMk/>
            <pc:sldMk cId="2356090456" sldId="267"/>
            <ac:picMk id="6" creationId="{C4BAE9DB-BF09-CC4C-9DDE-95399ED41016}"/>
          </ac:picMkLst>
        </pc:picChg>
        <pc:picChg chg="mod">
          <ac:chgData name="Mathews, Jibin" userId="S::jibin.mathews@ttu.edu::1d0f6ff4-3a97-43cb-a1d0-f996efde4519" providerId="AD" clId="Web-{AF78AC92-2FD1-E1E5-5693-E7E3677412D9}" dt="2021-09-27T00:52:14.161" v="158" actId="14100"/>
          <ac:picMkLst>
            <pc:docMk/>
            <pc:sldMk cId="2356090456" sldId="267"/>
            <ac:picMk id="8" creationId="{4592AEC2-42B7-CF47-B08F-A40573851941}"/>
          </ac:picMkLst>
        </pc:picChg>
      </pc:sldChg>
      <pc:sldChg chg="addSp delSp modSp new ord">
        <pc:chgData name="Mathews, Jibin" userId="S::jibin.mathews@ttu.edu::1d0f6ff4-3a97-43cb-a1d0-f996efde4519" providerId="AD" clId="Web-{AF78AC92-2FD1-E1E5-5693-E7E3677412D9}" dt="2021-09-27T00:49:24.849" v="143" actId="20577"/>
        <pc:sldMkLst>
          <pc:docMk/>
          <pc:sldMk cId="273936133" sldId="269"/>
        </pc:sldMkLst>
        <pc:spChg chg="mod">
          <ac:chgData name="Mathews, Jibin" userId="S::jibin.mathews@ttu.edu::1d0f6ff4-3a97-43cb-a1d0-f996efde4519" providerId="AD" clId="Web-{AF78AC92-2FD1-E1E5-5693-E7E3677412D9}" dt="2021-09-27T00:49:24.849" v="143" actId="20577"/>
          <ac:spMkLst>
            <pc:docMk/>
            <pc:sldMk cId="273936133" sldId="269"/>
            <ac:spMk id="2" creationId="{68A6FC7D-0A92-43D4-A163-F3DB2A866F1E}"/>
          </ac:spMkLst>
        </pc:spChg>
        <pc:spChg chg="del">
          <ac:chgData name="Mathews, Jibin" userId="S::jibin.mathews@ttu.edu::1d0f6ff4-3a97-43cb-a1d0-f996efde4519" providerId="AD" clId="Web-{AF78AC92-2FD1-E1E5-5693-E7E3677412D9}" dt="2021-09-27T00:15:27.247" v="21"/>
          <ac:spMkLst>
            <pc:docMk/>
            <pc:sldMk cId="273936133" sldId="269"/>
            <ac:spMk id="3" creationId="{F5201FA3-50C5-4736-8899-E99EAD09AFE7}"/>
          </ac:spMkLst>
        </pc:spChg>
        <pc:spChg chg="mod">
          <ac:chgData name="Mathews, Jibin" userId="S::jibin.mathews@ttu.edu::1d0f6ff4-3a97-43cb-a1d0-f996efde4519" providerId="AD" clId="Web-{AF78AC92-2FD1-E1E5-5693-E7E3677412D9}" dt="2021-09-27T00:16:55.325" v="34" actId="20577"/>
          <ac:spMkLst>
            <pc:docMk/>
            <pc:sldMk cId="273936133" sldId="269"/>
            <ac:spMk id="4" creationId="{5E50C9AE-0073-4E2E-825D-7FFB9745D60B}"/>
          </ac:spMkLst>
        </pc:spChg>
        <pc:picChg chg="add mod">
          <ac:chgData name="Mathews, Jibin" userId="S::jibin.mathews@ttu.edu::1d0f6ff4-3a97-43cb-a1d0-f996efde4519" providerId="AD" clId="Web-{AF78AC92-2FD1-E1E5-5693-E7E3677412D9}" dt="2021-09-27T00:48:42.240" v="138" actId="1076"/>
          <ac:picMkLst>
            <pc:docMk/>
            <pc:sldMk cId="273936133" sldId="269"/>
            <ac:picMk id="5" creationId="{22CB617D-A86F-4208-BA5A-551EFF4A983D}"/>
          </ac:picMkLst>
        </pc:picChg>
      </pc:sldChg>
      <pc:sldChg chg="addSp delSp modSp add replId">
        <pc:chgData name="Mathews, Jibin" userId="S::jibin.mathews@ttu.edu::1d0f6ff4-3a97-43cb-a1d0-f996efde4519" providerId="AD" clId="Web-{AF78AC92-2FD1-E1E5-5693-E7E3677412D9}" dt="2021-09-27T00:30:13.541" v="96" actId="1076"/>
        <pc:sldMkLst>
          <pc:docMk/>
          <pc:sldMk cId="3749384720" sldId="270"/>
        </pc:sldMkLst>
        <pc:spChg chg="mod">
          <ac:chgData name="Mathews, Jibin" userId="S::jibin.mathews@ttu.edu::1d0f6ff4-3a97-43cb-a1d0-f996efde4519" providerId="AD" clId="Web-{AF78AC92-2FD1-E1E5-5693-E7E3677412D9}" dt="2021-09-27T00:28:47.652" v="82" actId="20577"/>
          <ac:spMkLst>
            <pc:docMk/>
            <pc:sldMk cId="3749384720" sldId="270"/>
            <ac:spMk id="2" creationId="{DA61B846-3C55-40E1-9F2A-5F4F884BFEB7}"/>
          </ac:spMkLst>
        </pc:spChg>
        <pc:spChg chg="del mod">
          <ac:chgData name="Mathews, Jibin" userId="S::jibin.mathews@ttu.edu::1d0f6ff4-3a97-43cb-a1d0-f996efde4519" providerId="AD" clId="Web-{AF78AC92-2FD1-E1E5-5693-E7E3677412D9}" dt="2021-09-27T00:29:32.182" v="90"/>
          <ac:spMkLst>
            <pc:docMk/>
            <pc:sldMk cId="3749384720" sldId="270"/>
            <ac:spMk id="3" creationId="{A55E5BDB-9610-4EFE-A951-8FCB82355674}"/>
          </ac:spMkLst>
        </pc:spChg>
        <pc:spChg chg="add del mod">
          <ac:chgData name="Mathews, Jibin" userId="S::jibin.mathews@ttu.edu::1d0f6ff4-3a97-43cb-a1d0-f996efde4519" providerId="AD" clId="Web-{AF78AC92-2FD1-E1E5-5693-E7E3677412D9}" dt="2021-09-27T00:29:48.776" v="94"/>
          <ac:spMkLst>
            <pc:docMk/>
            <pc:sldMk cId="3749384720" sldId="270"/>
            <ac:spMk id="6" creationId="{9F19F955-7012-495F-9D0C-C013573833EA}"/>
          </ac:spMkLst>
        </pc:spChg>
        <pc:picChg chg="add mod ord">
          <ac:chgData name="Mathews, Jibin" userId="S::jibin.mathews@ttu.edu::1d0f6ff4-3a97-43cb-a1d0-f996efde4519" providerId="AD" clId="Web-{AF78AC92-2FD1-E1E5-5693-E7E3677412D9}" dt="2021-09-27T00:30:13.541" v="96" actId="1076"/>
          <ac:picMkLst>
            <pc:docMk/>
            <pc:sldMk cId="3749384720" sldId="270"/>
            <ac:picMk id="5" creationId="{49F1880C-816C-41C9-B7A8-CD7D31922D97}"/>
          </ac:picMkLst>
        </pc:picChg>
      </pc:sldChg>
      <pc:sldChg chg="addSp delSp modSp new ord">
        <pc:chgData name="Mathews, Jibin" userId="S::jibin.mathews@ttu.edu::1d0f6ff4-3a97-43cb-a1d0-f996efde4519" providerId="AD" clId="Web-{AF78AC92-2FD1-E1E5-5693-E7E3677412D9}" dt="2021-09-27T01:52:38.057" v="423" actId="14100"/>
        <pc:sldMkLst>
          <pc:docMk/>
          <pc:sldMk cId="68843471" sldId="271"/>
        </pc:sldMkLst>
        <pc:spChg chg="mod">
          <ac:chgData name="Mathews, Jibin" userId="S::jibin.mathews@ttu.edu::1d0f6ff4-3a97-43cb-a1d0-f996efde4519" providerId="AD" clId="Web-{AF78AC92-2FD1-E1E5-5693-E7E3677412D9}" dt="2021-09-27T00:55:55.785" v="164" actId="20577"/>
          <ac:spMkLst>
            <pc:docMk/>
            <pc:sldMk cId="68843471" sldId="271"/>
            <ac:spMk id="2" creationId="{3DCE9B5E-B5E8-47F7-8F53-A45B84F66A07}"/>
          </ac:spMkLst>
        </pc:spChg>
        <pc:spChg chg="del">
          <ac:chgData name="Mathews, Jibin" userId="S::jibin.mathews@ttu.edu::1d0f6ff4-3a97-43cb-a1d0-f996efde4519" providerId="AD" clId="Web-{AF78AC92-2FD1-E1E5-5693-E7E3677412D9}" dt="2021-09-27T01:14:05.265" v="165"/>
          <ac:spMkLst>
            <pc:docMk/>
            <pc:sldMk cId="68843471" sldId="271"/>
            <ac:spMk id="3" creationId="{125E308F-0C31-4012-A003-650FB9A43536}"/>
          </ac:spMkLst>
        </pc:spChg>
        <pc:picChg chg="add mod">
          <ac:chgData name="Mathews, Jibin" userId="S::jibin.mathews@ttu.edu::1d0f6ff4-3a97-43cb-a1d0-f996efde4519" providerId="AD" clId="Web-{AF78AC92-2FD1-E1E5-5693-E7E3677412D9}" dt="2021-09-27T01:52:38.057" v="423" actId="14100"/>
          <ac:picMkLst>
            <pc:docMk/>
            <pc:sldMk cId="68843471" sldId="271"/>
            <ac:picMk id="5" creationId="{48D6FCA0-7107-4C9C-A4ED-A6F5774A1587}"/>
          </ac:picMkLst>
        </pc:picChg>
      </pc:sldChg>
      <pc:sldChg chg="modSp new ord">
        <pc:chgData name="Mathews, Jibin" userId="S::jibin.mathews@ttu.edu::1d0f6ff4-3a97-43cb-a1d0-f996efde4519" providerId="AD" clId="Web-{AF78AC92-2FD1-E1E5-5693-E7E3677412D9}" dt="2021-09-27T01:51:51.385" v="414" actId="20577"/>
        <pc:sldMkLst>
          <pc:docMk/>
          <pc:sldMk cId="3772603559" sldId="272"/>
        </pc:sldMkLst>
        <pc:spChg chg="mod">
          <ac:chgData name="Mathews, Jibin" userId="S::jibin.mathews@ttu.edu::1d0f6ff4-3a97-43cb-a1d0-f996efde4519" providerId="AD" clId="Web-{AF78AC92-2FD1-E1E5-5693-E7E3677412D9}" dt="2021-09-27T01:29:56.796" v="179" actId="20577"/>
          <ac:spMkLst>
            <pc:docMk/>
            <pc:sldMk cId="3772603559" sldId="272"/>
            <ac:spMk id="2" creationId="{51A2E982-C6B7-497B-93F4-883194216000}"/>
          </ac:spMkLst>
        </pc:spChg>
        <pc:spChg chg="mod">
          <ac:chgData name="Mathews, Jibin" userId="S::jibin.mathews@ttu.edu::1d0f6ff4-3a97-43cb-a1d0-f996efde4519" providerId="AD" clId="Web-{AF78AC92-2FD1-E1E5-5693-E7E3677412D9}" dt="2021-09-27T01:51:51.385" v="414" actId="20577"/>
          <ac:spMkLst>
            <pc:docMk/>
            <pc:sldMk cId="3772603559" sldId="272"/>
            <ac:spMk id="3" creationId="{BA70A364-F4EF-48FE-AA86-6FB433C11523}"/>
          </ac:spMkLst>
        </pc:spChg>
        <pc:spChg chg="mod">
          <ac:chgData name="Mathews, Jibin" userId="S::jibin.mathews@ttu.edu::1d0f6ff4-3a97-43cb-a1d0-f996efde4519" providerId="AD" clId="Web-{AF78AC92-2FD1-E1E5-5693-E7E3677412D9}" dt="2021-09-27T01:40:25.700" v="408" actId="20577"/>
          <ac:spMkLst>
            <pc:docMk/>
            <pc:sldMk cId="3772603559" sldId="272"/>
            <ac:spMk id="4" creationId="{DF35984E-1307-45A0-964A-1D529D3A8884}"/>
          </ac:spMkLst>
        </pc:spChg>
      </pc:sldChg>
    </pc:docChg>
  </pc:docChgLst>
  <pc:docChgLst>
    <pc:chgData name="Ramirez, josh" userId="S::josh.ramirez@ttu.edu::3fec70c8-0ed2-46d6-9d34-ca0d5513a57b" providerId="AD" clId="Web-{1E10E3E7-9701-63DD-E9B8-F64CBD7CECE2}"/>
    <pc:docChg chg="addSld modSld">
      <pc:chgData name="Ramirez, josh" userId="S::josh.ramirez@ttu.edu::3fec70c8-0ed2-46d6-9d34-ca0d5513a57b" providerId="AD" clId="Web-{1E10E3E7-9701-63DD-E9B8-F64CBD7CECE2}" dt="2021-10-04T14:50:33.922" v="310" actId="1076"/>
      <pc:docMkLst>
        <pc:docMk/>
      </pc:docMkLst>
      <pc:sldChg chg="addSp delSp modSp">
        <pc:chgData name="Ramirez, josh" userId="S::josh.ramirez@ttu.edu::3fec70c8-0ed2-46d6-9d34-ca0d5513a57b" providerId="AD" clId="Web-{1E10E3E7-9701-63DD-E9B8-F64CBD7CECE2}" dt="2021-10-04T03:27:27.947" v="3"/>
        <pc:sldMkLst>
          <pc:docMk/>
          <pc:sldMk cId="1353432012" sldId="257"/>
        </pc:sldMkLst>
        <pc:spChg chg="del">
          <ac:chgData name="Ramirez, josh" userId="S::josh.ramirez@ttu.edu::3fec70c8-0ed2-46d6-9d34-ca0d5513a57b" providerId="AD" clId="Web-{1E10E3E7-9701-63DD-E9B8-F64CBD7CECE2}" dt="2021-10-04T03:27:27.462" v="2"/>
          <ac:spMkLst>
            <pc:docMk/>
            <pc:sldMk cId="1353432012" sldId="257"/>
            <ac:spMk id="3" creationId="{32D59A9D-7847-4CC1-BCDE-FAF9D95D4E69}"/>
          </ac:spMkLst>
        </pc:spChg>
        <pc:spChg chg="add mod">
          <ac:chgData name="Ramirez, josh" userId="S::josh.ramirez@ttu.edu::3fec70c8-0ed2-46d6-9d34-ca0d5513a57b" providerId="AD" clId="Web-{1E10E3E7-9701-63DD-E9B8-F64CBD7CECE2}" dt="2021-10-04T03:27:27.947" v="3"/>
          <ac:spMkLst>
            <pc:docMk/>
            <pc:sldMk cId="1353432012" sldId="257"/>
            <ac:spMk id="4" creationId="{09904E46-3563-46F9-BA27-DEB5F2D294F7}"/>
          </ac:spMkLst>
        </pc:spChg>
      </pc:sldChg>
      <pc:sldChg chg="addSp delSp modSp">
        <pc:chgData name="Ramirez, josh" userId="S::josh.ramirez@ttu.edu::3fec70c8-0ed2-46d6-9d34-ca0d5513a57b" providerId="AD" clId="Web-{1E10E3E7-9701-63DD-E9B8-F64CBD7CECE2}" dt="2021-10-04T03:27:32.212" v="5"/>
        <pc:sldMkLst>
          <pc:docMk/>
          <pc:sldMk cId="1532385845" sldId="258"/>
        </pc:sldMkLst>
        <pc:spChg chg="del">
          <ac:chgData name="Ramirez, josh" userId="S::josh.ramirez@ttu.edu::3fec70c8-0ed2-46d6-9d34-ca0d5513a57b" providerId="AD" clId="Web-{1E10E3E7-9701-63DD-E9B8-F64CBD7CECE2}" dt="2021-10-04T03:27:31.806" v="4"/>
          <ac:spMkLst>
            <pc:docMk/>
            <pc:sldMk cId="1532385845" sldId="258"/>
            <ac:spMk id="3" creationId="{6C1BC31D-5C4A-471C-A5EB-AEC7912B63BE}"/>
          </ac:spMkLst>
        </pc:spChg>
        <pc:spChg chg="add mod">
          <ac:chgData name="Ramirez, josh" userId="S::josh.ramirez@ttu.edu::3fec70c8-0ed2-46d6-9d34-ca0d5513a57b" providerId="AD" clId="Web-{1E10E3E7-9701-63DD-E9B8-F64CBD7CECE2}" dt="2021-10-04T03:27:32.212" v="5"/>
          <ac:spMkLst>
            <pc:docMk/>
            <pc:sldMk cId="1532385845" sldId="258"/>
            <ac:spMk id="4" creationId="{572CECB0-977E-4C39-8DEE-A56D1C7A3C65}"/>
          </ac:spMkLst>
        </pc:spChg>
      </pc:sldChg>
      <pc:sldChg chg="addSp delSp modSp">
        <pc:chgData name="Ramirez, josh" userId="S::josh.ramirez@ttu.edu::3fec70c8-0ed2-46d6-9d34-ca0d5513a57b" providerId="AD" clId="Web-{1E10E3E7-9701-63DD-E9B8-F64CBD7CECE2}" dt="2021-10-04T04:13:27.063" v="296" actId="20577"/>
        <pc:sldMkLst>
          <pc:docMk/>
          <pc:sldMk cId="889910785" sldId="260"/>
        </pc:sldMkLst>
        <pc:spChg chg="mod">
          <ac:chgData name="Ramirez, josh" userId="S::josh.ramirez@ttu.edu::3fec70c8-0ed2-46d6-9d34-ca0d5513a57b" providerId="AD" clId="Web-{1E10E3E7-9701-63DD-E9B8-F64CBD7CECE2}" dt="2021-10-04T04:13:27.063" v="296" actId="20577"/>
          <ac:spMkLst>
            <pc:docMk/>
            <pc:sldMk cId="889910785" sldId="260"/>
            <ac:spMk id="3" creationId="{CD8C30E9-79B4-404C-B09D-4644400308F1}"/>
          </ac:spMkLst>
        </pc:spChg>
        <pc:spChg chg="add mod">
          <ac:chgData name="Ramirez, josh" userId="S::josh.ramirez@ttu.edu::3fec70c8-0ed2-46d6-9d34-ca0d5513a57b" providerId="AD" clId="Web-{1E10E3E7-9701-63DD-E9B8-F64CBD7CECE2}" dt="2021-10-04T03:27:24.634" v="1"/>
          <ac:spMkLst>
            <pc:docMk/>
            <pc:sldMk cId="889910785" sldId="260"/>
            <ac:spMk id="4" creationId="{B2B2DD93-1A5E-45EF-87FA-BD5F4541BC6B}"/>
          </ac:spMkLst>
        </pc:spChg>
        <pc:spChg chg="del">
          <ac:chgData name="Ramirez, josh" userId="S::josh.ramirez@ttu.edu::3fec70c8-0ed2-46d6-9d34-ca0d5513a57b" providerId="AD" clId="Web-{1E10E3E7-9701-63DD-E9B8-F64CBD7CECE2}" dt="2021-10-04T03:27:24.118" v="0"/>
          <ac:spMkLst>
            <pc:docMk/>
            <pc:sldMk cId="889910785" sldId="260"/>
            <ac:spMk id="5" creationId="{27880967-3D8A-4168-8F2F-59EC8230A6D9}"/>
          </ac:spMkLst>
        </pc:spChg>
      </pc:sldChg>
      <pc:sldChg chg="addSp delSp modSp">
        <pc:chgData name="Ramirez, josh" userId="S::josh.ramirez@ttu.edu::3fec70c8-0ed2-46d6-9d34-ca0d5513a57b" providerId="AD" clId="Web-{1E10E3E7-9701-63DD-E9B8-F64CBD7CECE2}" dt="2021-10-04T03:27:59.854" v="17"/>
        <pc:sldMkLst>
          <pc:docMk/>
          <pc:sldMk cId="930746690" sldId="262"/>
        </pc:sldMkLst>
        <pc:spChg chg="del">
          <ac:chgData name="Ramirez, josh" userId="S::josh.ramirez@ttu.edu::3fec70c8-0ed2-46d6-9d34-ca0d5513a57b" providerId="AD" clId="Web-{1E10E3E7-9701-63DD-E9B8-F64CBD7CECE2}" dt="2021-10-04T03:27:59.026" v="16"/>
          <ac:spMkLst>
            <pc:docMk/>
            <pc:sldMk cId="930746690" sldId="262"/>
            <ac:spMk id="4" creationId="{99CDB5AA-4FDE-4E85-977A-714F7265CA62}"/>
          </ac:spMkLst>
        </pc:spChg>
        <pc:spChg chg="add mod">
          <ac:chgData name="Ramirez, josh" userId="S::josh.ramirez@ttu.edu::3fec70c8-0ed2-46d6-9d34-ca0d5513a57b" providerId="AD" clId="Web-{1E10E3E7-9701-63DD-E9B8-F64CBD7CECE2}" dt="2021-10-04T03:27:59.854" v="17"/>
          <ac:spMkLst>
            <pc:docMk/>
            <pc:sldMk cId="930746690" sldId="262"/>
            <ac:spMk id="5" creationId="{1FAF6E62-B5EF-478D-BA36-0AA10111E5B3}"/>
          </ac:spMkLst>
        </pc:spChg>
      </pc:sldChg>
      <pc:sldChg chg="addSp delSp modSp">
        <pc:chgData name="Ramirez, josh" userId="S::josh.ramirez@ttu.edu::3fec70c8-0ed2-46d6-9d34-ca0d5513a57b" providerId="AD" clId="Web-{1E10E3E7-9701-63DD-E9B8-F64CBD7CECE2}" dt="2021-10-04T03:27:55.557" v="15"/>
        <pc:sldMkLst>
          <pc:docMk/>
          <pc:sldMk cId="2434582370" sldId="266"/>
        </pc:sldMkLst>
        <pc:spChg chg="del">
          <ac:chgData name="Ramirez, josh" userId="S::josh.ramirez@ttu.edu::3fec70c8-0ed2-46d6-9d34-ca0d5513a57b" providerId="AD" clId="Web-{1E10E3E7-9701-63DD-E9B8-F64CBD7CECE2}" dt="2021-10-04T03:27:54.775" v="12"/>
          <ac:spMkLst>
            <pc:docMk/>
            <pc:sldMk cId="2434582370" sldId="266"/>
            <ac:spMk id="4" creationId="{4CBFD7FC-7177-4249-ADB8-8F7377B7D865}"/>
          </ac:spMkLst>
        </pc:spChg>
        <pc:spChg chg="add del mod">
          <ac:chgData name="Ramirez, josh" userId="S::josh.ramirez@ttu.edu::3fec70c8-0ed2-46d6-9d34-ca0d5513a57b" providerId="AD" clId="Web-{1E10E3E7-9701-63DD-E9B8-F64CBD7CECE2}" dt="2021-10-04T03:27:54.932" v="14"/>
          <ac:spMkLst>
            <pc:docMk/>
            <pc:sldMk cId="2434582370" sldId="266"/>
            <ac:spMk id="5" creationId="{C82DD10F-5D5B-4244-B66C-A94F38D754DB}"/>
          </ac:spMkLst>
        </pc:spChg>
        <pc:spChg chg="add mod">
          <ac:chgData name="Ramirez, josh" userId="S::josh.ramirez@ttu.edu::3fec70c8-0ed2-46d6-9d34-ca0d5513a57b" providerId="AD" clId="Web-{1E10E3E7-9701-63DD-E9B8-F64CBD7CECE2}" dt="2021-10-04T03:27:55.557" v="15"/>
          <ac:spMkLst>
            <pc:docMk/>
            <pc:sldMk cId="2434582370" sldId="266"/>
            <ac:spMk id="6" creationId="{52C6F525-1E20-420C-8860-CCB21173F55B}"/>
          </ac:spMkLst>
        </pc:spChg>
      </pc:sldChg>
      <pc:sldChg chg="addSp delSp modSp">
        <pc:chgData name="Ramirez, josh" userId="S::josh.ramirez@ttu.edu::3fec70c8-0ed2-46d6-9d34-ca0d5513a57b" providerId="AD" clId="Web-{1E10E3E7-9701-63DD-E9B8-F64CBD7CECE2}" dt="2021-10-04T03:27:48.369" v="11"/>
        <pc:sldMkLst>
          <pc:docMk/>
          <pc:sldMk cId="49560618" sldId="274"/>
        </pc:sldMkLst>
        <pc:spChg chg="add mod">
          <ac:chgData name="Ramirez, josh" userId="S::josh.ramirez@ttu.edu::3fec70c8-0ed2-46d6-9d34-ca0d5513a57b" providerId="AD" clId="Web-{1E10E3E7-9701-63DD-E9B8-F64CBD7CECE2}" dt="2021-10-04T03:27:48.369" v="11"/>
          <ac:spMkLst>
            <pc:docMk/>
            <pc:sldMk cId="49560618" sldId="274"/>
            <ac:spMk id="3" creationId="{88A141A6-310A-46AF-B617-1BAB8F31269C}"/>
          </ac:spMkLst>
        </pc:spChg>
        <pc:spChg chg="del">
          <ac:chgData name="Ramirez, josh" userId="S::josh.ramirez@ttu.edu::3fec70c8-0ed2-46d6-9d34-ca0d5513a57b" providerId="AD" clId="Web-{1E10E3E7-9701-63DD-E9B8-F64CBD7CECE2}" dt="2021-10-04T03:27:47.135" v="10"/>
          <ac:spMkLst>
            <pc:docMk/>
            <pc:sldMk cId="49560618" sldId="274"/>
            <ac:spMk id="4" creationId="{7C5B548F-06F5-4600-BC91-CF72FA30597C}"/>
          </ac:spMkLst>
        </pc:spChg>
      </pc:sldChg>
      <pc:sldChg chg="addSp delSp modSp">
        <pc:chgData name="Ramirez, josh" userId="S::josh.ramirez@ttu.edu::3fec70c8-0ed2-46d6-9d34-ca0d5513a57b" providerId="AD" clId="Web-{1E10E3E7-9701-63DD-E9B8-F64CBD7CECE2}" dt="2021-10-04T03:27:44.494" v="9"/>
        <pc:sldMkLst>
          <pc:docMk/>
          <pc:sldMk cId="2755638952" sldId="275"/>
        </pc:sldMkLst>
        <pc:spChg chg="add mod">
          <ac:chgData name="Ramirez, josh" userId="S::josh.ramirez@ttu.edu::3fec70c8-0ed2-46d6-9d34-ca0d5513a57b" providerId="AD" clId="Web-{1E10E3E7-9701-63DD-E9B8-F64CBD7CECE2}" dt="2021-10-04T03:27:44.494" v="9"/>
          <ac:spMkLst>
            <pc:docMk/>
            <pc:sldMk cId="2755638952" sldId="275"/>
            <ac:spMk id="3" creationId="{779B67A4-8858-4BDF-984B-6830715286B8}"/>
          </ac:spMkLst>
        </pc:spChg>
        <pc:spChg chg="del">
          <ac:chgData name="Ramirez, josh" userId="S::josh.ramirez@ttu.edu::3fec70c8-0ed2-46d6-9d34-ca0d5513a57b" providerId="AD" clId="Web-{1E10E3E7-9701-63DD-E9B8-F64CBD7CECE2}" dt="2021-10-04T03:27:41.697" v="8"/>
          <ac:spMkLst>
            <pc:docMk/>
            <pc:sldMk cId="2755638952" sldId="275"/>
            <ac:spMk id="4" creationId="{69C98396-79B5-40FE-B6B2-50758CD8DE2B}"/>
          </ac:spMkLst>
        </pc:spChg>
      </pc:sldChg>
      <pc:sldChg chg="addSp delSp modSp mod setBg">
        <pc:chgData name="Ramirez, josh" userId="S::josh.ramirez@ttu.edu::3fec70c8-0ed2-46d6-9d34-ca0d5513a57b" providerId="AD" clId="Web-{1E10E3E7-9701-63DD-E9B8-F64CBD7CECE2}" dt="2021-10-04T14:50:33.922" v="310" actId="1076"/>
        <pc:sldMkLst>
          <pc:docMk/>
          <pc:sldMk cId="1561971590" sldId="276"/>
        </pc:sldMkLst>
        <pc:spChg chg="mod">
          <ac:chgData name="Ramirez, josh" userId="S::josh.ramirez@ttu.edu::3fec70c8-0ed2-46d6-9d34-ca0d5513a57b" providerId="AD" clId="Web-{1E10E3E7-9701-63DD-E9B8-F64CBD7CECE2}" dt="2021-10-04T03:48:23.854" v="249"/>
          <ac:spMkLst>
            <pc:docMk/>
            <pc:sldMk cId="1561971590" sldId="276"/>
            <ac:spMk id="2" creationId="{5103A257-1356-4E65-9BB6-702726023176}"/>
          </ac:spMkLst>
        </pc:spChg>
        <pc:spChg chg="add del">
          <ac:chgData name="Ramirez, josh" userId="S::josh.ramirez@ttu.edu::3fec70c8-0ed2-46d6-9d34-ca0d5513a57b" providerId="AD" clId="Web-{1E10E3E7-9701-63DD-E9B8-F64CBD7CECE2}" dt="2021-10-04T03:47:49.040" v="242"/>
          <ac:spMkLst>
            <pc:docMk/>
            <pc:sldMk cId="1561971590" sldId="276"/>
            <ac:spMk id="3" creationId="{32E367BC-3EC9-4552-98EC-0672EE3E1B35}"/>
          </ac:spMkLst>
        </pc:spChg>
        <pc:spChg chg="del">
          <ac:chgData name="Ramirez, josh" userId="S::josh.ramirez@ttu.edu::3fec70c8-0ed2-46d6-9d34-ca0d5513a57b" providerId="AD" clId="Web-{1E10E3E7-9701-63DD-E9B8-F64CBD7CECE2}" dt="2021-10-04T03:27:36.572" v="6"/>
          <ac:spMkLst>
            <pc:docMk/>
            <pc:sldMk cId="1561971590" sldId="276"/>
            <ac:spMk id="4" creationId="{49915DBB-E906-4035-B3D2-BC8570FCEB6F}"/>
          </ac:spMkLst>
        </pc:spChg>
        <pc:spChg chg="add mod ord">
          <ac:chgData name="Ramirez, josh" userId="S::josh.ramirez@ttu.edu::3fec70c8-0ed2-46d6-9d34-ca0d5513a57b" providerId="AD" clId="Web-{1E10E3E7-9701-63DD-E9B8-F64CBD7CECE2}" dt="2021-10-04T04:11:51.311" v="294" actId="20577"/>
          <ac:spMkLst>
            <pc:docMk/>
            <pc:sldMk cId="1561971590" sldId="276"/>
            <ac:spMk id="5" creationId="{76829725-E77F-480D-A6F4-1AC390440C2F}"/>
          </ac:spMkLst>
        </pc:spChg>
        <pc:spChg chg="add">
          <ac:chgData name="Ramirez, josh" userId="S::josh.ramirez@ttu.edu::3fec70c8-0ed2-46d6-9d34-ca0d5513a57b" providerId="AD" clId="Web-{1E10E3E7-9701-63DD-E9B8-F64CBD7CECE2}" dt="2021-10-04T03:48:23.854" v="249"/>
          <ac:spMkLst>
            <pc:docMk/>
            <pc:sldMk cId="1561971590" sldId="276"/>
            <ac:spMk id="13" creationId="{823AC064-BC96-4F32-8AE1-B2FD38754823}"/>
          </ac:spMkLst>
        </pc:spChg>
        <pc:picChg chg="add del mod ord">
          <ac:chgData name="Ramirez, josh" userId="S::josh.ramirez@ttu.edu::3fec70c8-0ed2-46d6-9d34-ca0d5513a57b" providerId="AD" clId="Web-{1E10E3E7-9701-63DD-E9B8-F64CBD7CECE2}" dt="2021-10-04T03:46:31.507" v="241"/>
          <ac:picMkLst>
            <pc:docMk/>
            <pc:sldMk cId="1561971590" sldId="276"/>
            <ac:picMk id="6" creationId="{0958BA3C-08D0-4209-802A-0BED74E1B96D}"/>
          </ac:picMkLst>
        </pc:picChg>
        <pc:picChg chg="add mod ord">
          <ac:chgData name="Ramirez, josh" userId="S::josh.ramirez@ttu.edu::3fec70c8-0ed2-46d6-9d34-ca0d5513a57b" providerId="AD" clId="Web-{1E10E3E7-9701-63DD-E9B8-F64CBD7CECE2}" dt="2021-10-04T14:50:33.922" v="310" actId="1076"/>
          <ac:picMkLst>
            <pc:docMk/>
            <pc:sldMk cId="1561971590" sldId="276"/>
            <ac:picMk id="7" creationId="{D6FEE1B3-3732-4507-948A-3676C287AB0B}"/>
          </ac:picMkLst>
        </pc:picChg>
        <pc:picChg chg="add mod">
          <ac:chgData name="Ramirez, josh" userId="S::josh.ramirez@ttu.edu::3fec70c8-0ed2-46d6-9d34-ca0d5513a57b" providerId="AD" clId="Web-{1E10E3E7-9701-63DD-E9B8-F64CBD7CECE2}" dt="2021-10-04T04:05:20.020" v="253" actId="1076"/>
          <ac:picMkLst>
            <pc:docMk/>
            <pc:sldMk cId="1561971590" sldId="276"/>
            <ac:picMk id="8" creationId="{50908C4B-EA6F-4223-9695-A8BDAB05C35C}"/>
          </ac:picMkLst>
        </pc:picChg>
        <pc:cxnChg chg="add">
          <ac:chgData name="Ramirez, josh" userId="S::josh.ramirez@ttu.edu::3fec70c8-0ed2-46d6-9d34-ca0d5513a57b" providerId="AD" clId="Web-{1E10E3E7-9701-63DD-E9B8-F64CBD7CECE2}" dt="2021-10-04T03:48:23.854" v="249"/>
          <ac:cxnSpMkLst>
            <pc:docMk/>
            <pc:sldMk cId="1561971590" sldId="276"/>
            <ac:cxnSpMk id="15" creationId="{7E7C77BC-7138-40B1-A15B-20F57A494629}"/>
          </ac:cxnSpMkLst>
        </pc:cxnChg>
        <pc:cxnChg chg="add">
          <ac:chgData name="Ramirez, josh" userId="S::josh.ramirez@ttu.edu::3fec70c8-0ed2-46d6-9d34-ca0d5513a57b" providerId="AD" clId="Web-{1E10E3E7-9701-63DD-E9B8-F64CBD7CECE2}" dt="2021-10-04T03:48:23.854" v="249"/>
          <ac:cxnSpMkLst>
            <pc:docMk/>
            <pc:sldMk cId="1561971590" sldId="276"/>
            <ac:cxnSpMk id="17" creationId="{DB146403-F3D6-484B-B2ED-97F9565D0370}"/>
          </ac:cxnSpMkLst>
        </pc:cxnChg>
      </pc:sldChg>
      <pc:sldChg chg="addSp delSp modSp new">
        <pc:chgData name="Ramirez, josh" userId="S::josh.ramirez@ttu.edu::3fec70c8-0ed2-46d6-9d34-ca0d5513a57b" providerId="AD" clId="Web-{1E10E3E7-9701-63DD-E9B8-F64CBD7CECE2}" dt="2021-10-04T04:16:48.568" v="307" actId="20577"/>
        <pc:sldMkLst>
          <pc:docMk/>
          <pc:sldMk cId="1742250263" sldId="277"/>
        </pc:sldMkLst>
        <pc:spChg chg="mod">
          <ac:chgData name="Ramirez, josh" userId="S::josh.ramirez@ttu.edu::3fec70c8-0ed2-46d6-9d34-ca0d5513a57b" providerId="AD" clId="Web-{1E10E3E7-9701-63DD-E9B8-F64CBD7CECE2}" dt="2021-10-04T04:10:18.043" v="275" actId="20577"/>
          <ac:spMkLst>
            <pc:docMk/>
            <pc:sldMk cId="1742250263" sldId="277"/>
            <ac:spMk id="2" creationId="{1D43B05D-9F49-47F2-B9BE-90CA780F8792}"/>
          </ac:spMkLst>
        </pc:spChg>
        <pc:spChg chg="del">
          <ac:chgData name="Ramirez, josh" userId="S::josh.ramirez@ttu.edu::3fec70c8-0ed2-46d6-9d34-ca0d5513a57b" providerId="AD" clId="Web-{1E10E3E7-9701-63DD-E9B8-F64CBD7CECE2}" dt="2021-10-04T04:07:34.179" v="256"/>
          <ac:spMkLst>
            <pc:docMk/>
            <pc:sldMk cId="1742250263" sldId="277"/>
            <ac:spMk id="3" creationId="{4CFA06D4-700A-45AD-9635-DDDC3F660A9B}"/>
          </ac:spMkLst>
        </pc:spChg>
        <pc:spChg chg="mod">
          <ac:chgData name="Ramirez, josh" userId="S::josh.ramirez@ttu.edu::3fec70c8-0ed2-46d6-9d34-ca0d5513a57b" providerId="AD" clId="Web-{1E10E3E7-9701-63DD-E9B8-F64CBD7CECE2}" dt="2021-10-04T04:16:48.568" v="307" actId="20577"/>
          <ac:spMkLst>
            <pc:docMk/>
            <pc:sldMk cId="1742250263" sldId="277"/>
            <ac:spMk id="4" creationId="{D78B4612-F69E-464E-B8EC-2D4945DA1473}"/>
          </ac:spMkLst>
        </pc:spChg>
        <pc:spChg chg="add">
          <ac:chgData name="Ramirez, josh" userId="S::josh.ramirez@ttu.edu::3fec70c8-0ed2-46d6-9d34-ca0d5513a57b" providerId="AD" clId="Web-{1E10E3E7-9701-63DD-E9B8-F64CBD7CECE2}" dt="2021-10-04T04:16:42.568" v="297"/>
          <ac:spMkLst>
            <pc:docMk/>
            <pc:sldMk cId="1742250263" sldId="277"/>
            <ac:spMk id="6" creationId="{171EFB16-F120-48BD-8282-3F6355459351}"/>
          </ac:spMkLst>
        </pc:spChg>
        <pc:picChg chg="add mod ord">
          <ac:chgData name="Ramirez, josh" userId="S::josh.ramirez@ttu.edu::3fec70c8-0ed2-46d6-9d34-ca0d5513a57b" providerId="AD" clId="Web-{1E10E3E7-9701-63DD-E9B8-F64CBD7CECE2}" dt="2021-10-04T04:07:54.617" v="258" actId="1076"/>
          <ac:picMkLst>
            <pc:docMk/>
            <pc:sldMk cId="1742250263" sldId="277"/>
            <ac:picMk id="5" creationId="{8CC1A098-2152-43C1-BFEE-56B38EA471A4}"/>
          </ac:picMkLst>
        </pc:picChg>
      </pc:sldChg>
    </pc:docChg>
  </pc:docChgLst>
  <pc:docChgLst>
    <pc:chgData name="Ramirez, josh" userId="S::josh.ramirez@ttu.edu::3fec70c8-0ed2-46d6-9d34-ca0d5513a57b" providerId="AD" clId="Web-{151AA73D-219B-1C07-CDEA-C88B9408D3C7}"/>
    <pc:docChg chg="modSld">
      <pc:chgData name="Ramirez, josh" userId="S::josh.ramirez@ttu.edu::3fec70c8-0ed2-46d6-9d34-ca0d5513a57b" providerId="AD" clId="Web-{151AA73D-219B-1C07-CDEA-C88B9408D3C7}" dt="2021-09-27T16:09:32.304" v="341" actId="20577"/>
      <pc:docMkLst>
        <pc:docMk/>
      </pc:docMkLst>
      <pc:sldChg chg="modSp">
        <pc:chgData name="Ramirez, josh" userId="S::josh.ramirez@ttu.edu::3fec70c8-0ed2-46d6-9d34-ca0d5513a57b" providerId="AD" clId="Web-{151AA73D-219B-1C07-CDEA-C88B9408D3C7}" dt="2021-09-27T15:02:45.093" v="107" actId="20577"/>
        <pc:sldMkLst>
          <pc:docMk/>
          <pc:sldMk cId="1854151721" sldId="259"/>
        </pc:sldMkLst>
        <pc:spChg chg="mod">
          <ac:chgData name="Ramirez, josh" userId="S::josh.ramirez@ttu.edu::3fec70c8-0ed2-46d6-9d34-ca0d5513a57b" providerId="AD" clId="Web-{151AA73D-219B-1C07-CDEA-C88B9408D3C7}" dt="2021-09-27T15:02:08.733" v="78" actId="20577"/>
          <ac:spMkLst>
            <pc:docMk/>
            <pc:sldMk cId="1854151721" sldId="259"/>
            <ac:spMk id="2" creationId="{2887A2FD-0E07-40C9-B402-11C3375491DB}"/>
          </ac:spMkLst>
        </pc:spChg>
        <pc:spChg chg="mod">
          <ac:chgData name="Ramirez, josh" userId="S::josh.ramirez@ttu.edu::3fec70c8-0ed2-46d6-9d34-ca0d5513a57b" providerId="AD" clId="Web-{151AA73D-219B-1C07-CDEA-C88B9408D3C7}" dt="2021-09-27T15:02:04.858" v="74" actId="20577"/>
          <ac:spMkLst>
            <pc:docMk/>
            <pc:sldMk cId="1854151721" sldId="259"/>
            <ac:spMk id="3" creationId="{9E4157E5-B45C-4ECF-AC0A-39497FBE1E7F}"/>
          </ac:spMkLst>
        </pc:spChg>
        <pc:spChg chg="mod">
          <ac:chgData name="Ramirez, josh" userId="S::josh.ramirez@ttu.edu::3fec70c8-0ed2-46d6-9d34-ca0d5513a57b" providerId="AD" clId="Web-{151AA73D-219B-1C07-CDEA-C88B9408D3C7}" dt="2021-09-27T15:02:45.093" v="107" actId="20577"/>
          <ac:spMkLst>
            <pc:docMk/>
            <pc:sldMk cId="1854151721" sldId="259"/>
            <ac:spMk id="4" creationId="{4B38E3D1-4791-4180-8747-4E479086420F}"/>
          </ac:spMkLst>
        </pc:spChg>
      </pc:sldChg>
      <pc:sldChg chg="modSp">
        <pc:chgData name="Ramirez, josh" userId="S::josh.ramirez@ttu.edu::3fec70c8-0ed2-46d6-9d34-ca0d5513a57b" providerId="AD" clId="Web-{151AA73D-219B-1C07-CDEA-C88B9408D3C7}" dt="2021-09-27T16:09:32.304" v="341" actId="20577"/>
        <pc:sldMkLst>
          <pc:docMk/>
          <pc:sldMk cId="889910785" sldId="260"/>
        </pc:sldMkLst>
        <pc:spChg chg="mod">
          <ac:chgData name="Ramirez, josh" userId="S::josh.ramirez@ttu.edu::3fec70c8-0ed2-46d6-9d34-ca0d5513a57b" providerId="AD" clId="Web-{151AA73D-219B-1C07-CDEA-C88B9408D3C7}" dt="2021-09-27T16:09:32.304" v="341" actId="20577"/>
          <ac:spMkLst>
            <pc:docMk/>
            <pc:sldMk cId="889910785" sldId="260"/>
            <ac:spMk id="5" creationId="{27880967-3D8A-4168-8F2F-59EC8230A6D9}"/>
          </ac:spMkLst>
        </pc:spChg>
      </pc:sldChg>
      <pc:sldChg chg="addSp modSp">
        <pc:chgData name="Ramirez, josh" userId="S::josh.ramirez@ttu.edu::3fec70c8-0ed2-46d6-9d34-ca0d5513a57b" providerId="AD" clId="Web-{151AA73D-219B-1C07-CDEA-C88B9408D3C7}" dt="2021-09-27T15:59:38.723" v="310" actId="20577"/>
        <pc:sldMkLst>
          <pc:docMk/>
          <pc:sldMk cId="1900405911" sldId="261"/>
        </pc:sldMkLst>
        <pc:spChg chg="add mod">
          <ac:chgData name="Ramirez, josh" userId="S::josh.ramirez@ttu.edu::3fec70c8-0ed2-46d6-9d34-ca0d5513a57b" providerId="AD" clId="Web-{151AA73D-219B-1C07-CDEA-C88B9408D3C7}" dt="2021-09-27T15:53:40.289" v="111" actId="20577"/>
          <ac:spMkLst>
            <pc:docMk/>
            <pc:sldMk cId="1900405911" sldId="261"/>
            <ac:spMk id="3" creationId="{71CC3915-3B65-4AF5-95C7-5996F0B9E012}"/>
          </ac:spMkLst>
        </pc:spChg>
        <pc:spChg chg="mod">
          <ac:chgData name="Ramirez, josh" userId="S::josh.ramirez@ttu.edu::3fec70c8-0ed2-46d6-9d34-ca0d5513a57b" providerId="AD" clId="Web-{151AA73D-219B-1C07-CDEA-C88B9408D3C7}" dt="2021-09-27T15:02:40.327" v="106" actId="20577"/>
          <ac:spMkLst>
            <pc:docMk/>
            <pc:sldMk cId="1900405911" sldId="261"/>
            <ac:spMk id="5" creationId="{06B60B73-BC2E-45D8-82BA-FBF34183A809}"/>
          </ac:spMkLst>
        </pc:spChg>
        <pc:spChg chg="add mod">
          <ac:chgData name="Ramirez, josh" userId="S::josh.ramirez@ttu.edu::3fec70c8-0ed2-46d6-9d34-ca0d5513a57b" providerId="AD" clId="Web-{151AA73D-219B-1C07-CDEA-C88B9408D3C7}" dt="2021-09-27T15:59:38.723" v="310" actId="20577"/>
          <ac:spMkLst>
            <pc:docMk/>
            <pc:sldMk cId="1900405911" sldId="261"/>
            <ac:spMk id="6" creationId="{1CD26BF7-709D-4F22-958B-98A8D2AD0DAD}"/>
          </ac:spMkLst>
        </pc:spChg>
      </pc:sldChg>
      <pc:sldChg chg="modSp">
        <pc:chgData name="Ramirez, josh" userId="S::josh.ramirez@ttu.edu::3fec70c8-0ed2-46d6-9d34-ca0d5513a57b" providerId="AD" clId="Web-{151AA73D-219B-1C07-CDEA-C88B9408D3C7}" dt="2021-09-27T16:07:54.582" v="329" actId="20577"/>
        <pc:sldMkLst>
          <pc:docMk/>
          <pc:sldMk cId="930746690" sldId="262"/>
        </pc:sldMkLst>
        <pc:spChg chg="mod">
          <ac:chgData name="Ramirez, josh" userId="S::josh.ramirez@ttu.edu::3fec70c8-0ed2-46d6-9d34-ca0d5513a57b" providerId="AD" clId="Web-{151AA73D-219B-1C07-CDEA-C88B9408D3C7}" dt="2021-09-27T14:42:34.390" v="7" actId="20577"/>
          <ac:spMkLst>
            <pc:docMk/>
            <pc:sldMk cId="930746690" sldId="262"/>
            <ac:spMk id="3" creationId="{A55E5BDB-9610-4EFE-A951-8FCB82355674}"/>
          </ac:spMkLst>
        </pc:spChg>
        <pc:spChg chg="mod">
          <ac:chgData name="Ramirez, josh" userId="S::josh.ramirez@ttu.edu::3fec70c8-0ed2-46d6-9d34-ca0d5513a57b" providerId="AD" clId="Web-{151AA73D-219B-1C07-CDEA-C88B9408D3C7}" dt="2021-09-27T16:07:54.582" v="329" actId="20577"/>
          <ac:spMkLst>
            <pc:docMk/>
            <pc:sldMk cId="930746690" sldId="262"/>
            <ac:spMk id="4" creationId="{99CDB5AA-4FDE-4E85-977A-714F7265CA62}"/>
          </ac:spMkLst>
        </pc:spChg>
      </pc:sldChg>
      <pc:sldChg chg="modSp">
        <pc:chgData name="Ramirez, josh" userId="S::josh.ramirez@ttu.edu::3fec70c8-0ed2-46d6-9d34-ca0d5513a57b" providerId="AD" clId="Web-{151AA73D-219B-1C07-CDEA-C88B9408D3C7}" dt="2021-09-27T16:07:39.504" v="326" actId="20577"/>
        <pc:sldMkLst>
          <pc:docMk/>
          <pc:sldMk cId="3778214238" sldId="264"/>
        </pc:sldMkLst>
        <pc:spChg chg="mod">
          <ac:chgData name="Ramirez, josh" userId="S::josh.ramirez@ttu.edu::3fec70c8-0ed2-46d6-9d34-ca0d5513a57b" providerId="AD" clId="Web-{151AA73D-219B-1C07-CDEA-C88B9408D3C7}" dt="2021-09-27T16:07:39.504" v="326" actId="20577"/>
          <ac:spMkLst>
            <pc:docMk/>
            <pc:sldMk cId="3778214238" sldId="264"/>
            <ac:spMk id="7" creationId="{87E5EE1E-B096-47F1-896B-92E887922938}"/>
          </ac:spMkLst>
        </pc:spChg>
      </pc:sldChg>
      <pc:sldChg chg="addSp modSp">
        <pc:chgData name="Ramirez, josh" userId="S::josh.ramirez@ttu.edu::3fec70c8-0ed2-46d6-9d34-ca0d5513a57b" providerId="AD" clId="Web-{151AA73D-219B-1C07-CDEA-C88B9408D3C7}" dt="2021-09-27T16:07:01.674" v="323" actId="20577"/>
        <pc:sldMkLst>
          <pc:docMk/>
          <pc:sldMk cId="2311707501" sldId="265"/>
        </pc:sldMkLst>
        <pc:spChg chg="mod">
          <ac:chgData name="Ramirez, josh" userId="S::josh.ramirez@ttu.edu::3fec70c8-0ed2-46d6-9d34-ca0d5513a57b" providerId="AD" clId="Web-{151AA73D-219B-1C07-CDEA-C88B9408D3C7}" dt="2021-09-27T16:07:01.674" v="323" actId="20577"/>
          <ac:spMkLst>
            <pc:docMk/>
            <pc:sldMk cId="2311707501" sldId="265"/>
            <ac:spMk id="2" creationId="{A2A00C38-8D83-4444-B4E8-5BD0E6A1EEBD}"/>
          </ac:spMkLst>
        </pc:spChg>
        <pc:spChg chg="add mod">
          <ac:chgData name="Ramirez, josh" userId="S::josh.ramirez@ttu.edu::3fec70c8-0ed2-46d6-9d34-ca0d5513a57b" providerId="AD" clId="Web-{151AA73D-219B-1C07-CDEA-C88B9408D3C7}" dt="2021-09-27T15:56:42.186" v="188" actId="20577"/>
          <ac:spMkLst>
            <pc:docMk/>
            <pc:sldMk cId="2311707501" sldId="265"/>
            <ac:spMk id="3" creationId="{6DA55FDA-F823-4679-AA39-755010937C42}"/>
          </ac:spMkLst>
        </pc:spChg>
        <pc:spChg chg="mod">
          <ac:chgData name="Ramirez, josh" userId="S::josh.ramirez@ttu.edu::3fec70c8-0ed2-46d6-9d34-ca0d5513a57b" providerId="AD" clId="Web-{151AA73D-219B-1C07-CDEA-C88B9408D3C7}" dt="2021-09-27T15:02:37.999" v="105" actId="20577"/>
          <ac:spMkLst>
            <pc:docMk/>
            <pc:sldMk cId="2311707501" sldId="265"/>
            <ac:spMk id="6" creationId="{3F204CC1-D03C-4638-8E31-1E030D6D50A4}"/>
          </ac:spMkLst>
        </pc:spChg>
        <pc:spChg chg="add mod">
          <ac:chgData name="Ramirez, josh" userId="S::josh.ramirez@ttu.edu::3fec70c8-0ed2-46d6-9d34-ca0d5513a57b" providerId="AD" clId="Web-{151AA73D-219B-1C07-CDEA-C88B9408D3C7}" dt="2021-09-27T15:56:38.467" v="187" actId="20577"/>
          <ac:spMkLst>
            <pc:docMk/>
            <pc:sldMk cId="2311707501" sldId="265"/>
            <ac:spMk id="7" creationId="{0E88735F-6131-4307-8FF4-6B0EEE49C176}"/>
          </ac:spMkLst>
        </pc:spChg>
      </pc:sldChg>
      <pc:sldChg chg="addSp delSp modSp">
        <pc:chgData name="Ramirez, josh" userId="S::josh.ramirez@ttu.edu::3fec70c8-0ed2-46d6-9d34-ca0d5513a57b" providerId="AD" clId="Web-{151AA73D-219B-1C07-CDEA-C88B9408D3C7}" dt="2021-09-27T16:07:50.035" v="328" actId="20577"/>
        <pc:sldMkLst>
          <pc:docMk/>
          <pc:sldMk cId="2434582370" sldId="266"/>
        </pc:sldMkLst>
        <pc:spChg chg="add del mod">
          <ac:chgData name="Ramirez, josh" userId="S::josh.ramirez@ttu.edu::3fec70c8-0ed2-46d6-9d34-ca0d5513a57b" providerId="AD" clId="Web-{151AA73D-219B-1C07-CDEA-C88B9408D3C7}" dt="2021-09-27T16:07:50.035" v="328" actId="20577"/>
          <ac:spMkLst>
            <pc:docMk/>
            <pc:sldMk cId="2434582370" sldId="266"/>
            <ac:spMk id="4" creationId="{4CBFD7FC-7177-4249-ADB8-8F7377B7D865}"/>
          </ac:spMkLst>
        </pc:spChg>
        <pc:spChg chg="add del mod">
          <ac:chgData name="Ramirez, josh" userId="S::josh.ramirez@ttu.edu::3fec70c8-0ed2-46d6-9d34-ca0d5513a57b" providerId="AD" clId="Web-{151AA73D-219B-1C07-CDEA-C88B9408D3C7}" dt="2021-09-27T16:05:41.033" v="313"/>
          <ac:spMkLst>
            <pc:docMk/>
            <pc:sldMk cId="2434582370" sldId="266"/>
            <ac:spMk id="5" creationId="{532407D4-0A76-4621-93B7-1DAC53A41720}"/>
          </ac:spMkLst>
        </pc:spChg>
      </pc:sldChg>
      <pc:sldChg chg="modSp">
        <pc:chgData name="Ramirez, josh" userId="S::josh.ramirez@ttu.edu::3fec70c8-0ed2-46d6-9d34-ca0d5513a57b" providerId="AD" clId="Web-{151AA73D-219B-1C07-CDEA-C88B9408D3C7}" dt="2021-09-27T16:07:44.004" v="327" actId="20577"/>
        <pc:sldMkLst>
          <pc:docMk/>
          <pc:sldMk cId="1886716923" sldId="268"/>
        </pc:sldMkLst>
        <pc:spChg chg="mod">
          <ac:chgData name="Ramirez, josh" userId="S::josh.ramirez@ttu.edu::3fec70c8-0ed2-46d6-9d34-ca0d5513a57b" providerId="AD" clId="Web-{151AA73D-219B-1C07-CDEA-C88B9408D3C7}" dt="2021-09-27T16:07:44.004" v="327" actId="20577"/>
          <ac:spMkLst>
            <pc:docMk/>
            <pc:sldMk cId="1886716923" sldId="268"/>
            <ac:spMk id="4" creationId="{94023E03-B628-4228-8C35-898036229EAC}"/>
          </ac:spMkLst>
        </pc:spChg>
      </pc:sldChg>
      <pc:sldChg chg="modSp">
        <pc:chgData name="Ramirez, josh" userId="S::josh.ramirez@ttu.edu::3fec70c8-0ed2-46d6-9d34-ca0d5513a57b" providerId="AD" clId="Web-{151AA73D-219B-1C07-CDEA-C88B9408D3C7}" dt="2021-09-27T16:07:23.472" v="324" actId="20577"/>
        <pc:sldMkLst>
          <pc:docMk/>
          <pc:sldMk cId="273936133" sldId="269"/>
        </pc:sldMkLst>
        <pc:spChg chg="mod">
          <ac:chgData name="Ramirez, josh" userId="S::josh.ramirez@ttu.edu::3fec70c8-0ed2-46d6-9d34-ca0d5513a57b" providerId="AD" clId="Web-{151AA73D-219B-1C07-CDEA-C88B9408D3C7}" dt="2021-09-27T16:07:23.472" v="324" actId="20577"/>
          <ac:spMkLst>
            <pc:docMk/>
            <pc:sldMk cId="273936133" sldId="269"/>
            <ac:spMk id="4" creationId="{5E50C9AE-0073-4E2E-825D-7FFB9745D60B}"/>
          </ac:spMkLst>
        </pc:spChg>
      </pc:sldChg>
      <pc:sldChg chg="modSp">
        <pc:chgData name="Ramirez, josh" userId="S::josh.ramirez@ttu.edu::3fec70c8-0ed2-46d6-9d34-ca0d5513a57b" providerId="AD" clId="Web-{151AA73D-219B-1C07-CDEA-C88B9408D3C7}" dt="2021-09-27T16:08:03.161" v="330" actId="20577"/>
        <pc:sldMkLst>
          <pc:docMk/>
          <pc:sldMk cId="3749384720" sldId="270"/>
        </pc:sldMkLst>
        <pc:spChg chg="mod">
          <ac:chgData name="Ramirez, josh" userId="S::josh.ramirez@ttu.edu::3fec70c8-0ed2-46d6-9d34-ca0d5513a57b" providerId="AD" clId="Web-{151AA73D-219B-1C07-CDEA-C88B9408D3C7}" dt="2021-09-27T16:08:03.161" v="330" actId="20577"/>
          <ac:spMkLst>
            <pc:docMk/>
            <pc:sldMk cId="3749384720" sldId="270"/>
            <ac:spMk id="4" creationId="{99CDB5AA-4FDE-4E85-977A-714F7265CA62}"/>
          </ac:spMkLst>
        </pc:spChg>
      </pc:sldChg>
    </pc:docChg>
  </pc:docChgLst>
  <pc:docChgLst>
    <pc:chgData name="Mathews, Jibin" userId="S::jibin.mathews@ttu.edu::1d0f6ff4-3a97-43cb-a1d0-f996efde4519" providerId="AD" clId="Web-{D3EB81A7-E47B-A669-AEB9-4FAAE13C6333}"/>
    <pc:docChg chg="modSld">
      <pc:chgData name="Mathews, Jibin" userId="S::jibin.mathews@ttu.edu::1d0f6ff4-3a97-43cb-a1d0-f996efde4519" providerId="AD" clId="Web-{D3EB81A7-E47B-A669-AEB9-4FAAE13C6333}" dt="2021-09-27T13:58:00.583" v="38" actId="20577"/>
      <pc:docMkLst>
        <pc:docMk/>
      </pc:docMkLst>
      <pc:sldChg chg="modSp">
        <pc:chgData name="Mathews, Jibin" userId="S::jibin.mathews@ttu.edu::1d0f6ff4-3a97-43cb-a1d0-f996efde4519" providerId="AD" clId="Web-{D3EB81A7-E47B-A669-AEB9-4FAAE13C6333}" dt="2021-09-27T13:58:00.583" v="38" actId="20577"/>
        <pc:sldMkLst>
          <pc:docMk/>
          <pc:sldMk cId="2978615840" sldId="256"/>
        </pc:sldMkLst>
        <pc:spChg chg="mod">
          <ac:chgData name="Mathews, Jibin" userId="S::jibin.mathews@ttu.edu::1d0f6ff4-3a97-43cb-a1d0-f996efde4519" providerId="AD" clId="Web-{D3EB81A7-E47B-A669-AEB9-4FAAE13C6333}" dt="2021-09-27T13:58:00.583" v="38" actId="20577"/>
          <ac:spMkLst>
            <pc:docMk/>
            <pc:sldMk cId="2978615840" sldId="256"/>
            <ac:spMk id="3" creationId="{24C91F02-3B84-D04D-9D1D-BFCB79580807}"/>
          </ac:spMkLst>
        </pc:spChg>
      </pc:sldChg>
      <pc:sldChg chg="modSp">
        <pc:chgData name="Mathews, Jibin" userId="S::jibin.mathews@ttu.edu::1d0f6ff4-3a97-43cb-a1d0-f996efde4519" providerId="AD" clId="Web-{D3EB81A7-E47B-A669-AEB9-4FAAE13C6333}" dt="2021-09-27T13:49:14.603" v="3" actId="20577"/>
        <pc:sldMkLst>
          <pc:docMk/>
          <pc:sldMk cId="889910785" sldId="260"/>
        </pc:sldMkLst>
        <pc:spChg chg="mod">
          <ac:chgData name="Mathews, Jibin" userId="S::jibin.mathews@ttu.edu::1d0f6ff4-3a97-43cb-a1d0-f996efde4519" providerId="AD" clId="Web-{D3EB81A7-E47B-A669-AEB9-4FAAE13C6333}" dt="2021-09-27T13:49:14.603" v="3" actId="20577"/>
          <ac:spMkLst>
            <pc:docMk/>
            <pc:sldMk cId="889910785" sldId="260"/>
            <ac:spMk id="2" creationId="{29C8EE16-9FB4-0B45-95B1-52538C18DE43}"/>
          </ac:spMkLst>
        </pc:spChg>
      </pc:sldChg>
      <pc:sldChg chg="modSp">
        <pc:chgData name="Mathews, Jibin" userId="S::jibin.mathews@ttu.edu::1d0f6ff4-3a97-43cb-a1d0-f996efde4519" providerId="AD" clId="Web-{D3EB81A7-E47B-A669-AEB9-4FAAE13C6333}" dt="2021-09-27T13:57:02.551" v="33" actId="20577"/>
        <pc:sldMkLst>
          <pc:docMk/>
          <pc:sldMk cId="930746690" sldId="262"/>
        </pc:sldMkLst>
        <pc:spChg chg="mod">
          <ac:chgData name="Mathews, Jibin" userId="S::jibin.mathews@ttu.edu::1d0f6ff4-3a97-43cb-a1d0-f996efde4519" providerId="AD" clId="Web-{D3EB81A7-E47B-A669-AEB9-4FAAE13C6333}" dt="2021-09-27T13:57:02.551" v="33" actId="20577"/>
          <ac:spMkLst>
            <pc:docMk/>
            <pc:sldMk cId="930746690" sldId="262"/>
            <ac:spMk id="3" creationId="{A55E5BDB-9610-4EFE-A951-8FCB82355674}"/>
          </ac:spMkLst>
        </pc:spChg>
      </pc:sldChg>
      <pc:sldChg chg="modSp">
        <pc:chgData name="Mathews, Jibin" userId="S::jibin.mathews@ttu.edu::1d0f6ff4-3a97-43cb-a1d0-f996efde4519" providerId="AD" clId="Web-{D3EB81A7-E47B-A669-AEB9-4FAAE13C6333}" dt="2021-09-27T13:57:42.130" v="37" actId="20577"/>
        <pc:sldMkLst>
          <pc:docMk/>
          <pc:sldMk cId="3902341615" sldId="263"/>
        </pc:sldMkLst>
        <pc:spChg chg="mod">
          <ac:chgData name="Mathews, Jibin" userId="S::jibin.mathews@ttu.edu::1d0f6ff4-3a97-43cb-a1d0-f996efde4519" providerId="AD" clId="Web-{D3EB81A7-E47B-A669-AEB9-4FAAE13C6333}" dt="2021-09-27T13:57:42.130" v="37" actId="20577"/>
          <ac:spMkLst>
            <pc:docMk/>
            <pc:sldMk cId="3902341615" sldId="263"/>
            <ac:spMk id="3" creationId="{04731AF8-7BBA-964B-AC08-8F070A1390A2}"/>
          </ac:spMkLst>
        </pc:spChg>
      </pc:sldChg>
    </pc:docChg>
  </pc:docChgLst>
  <pc:docChgLst>
    <pc:chgData name="Mathews, Jibin" userId="S::jibin.mathews@ttu.edu::1d0f6ff4-3a97-43cb-a1d0-f996efde4519" providerId="AD" clId="Web-{67EF0C6D-43C6-1865-C66E-5DD180A45D26}"/>
    <pc:docChg chg="modSld">
      <pc:chgData name="Mathews, Jibin" userId="S::jibin.mathews@ttu.edu::1d0f6ff4-3a97-43cb-a1d0-f996efde4519" providerId="AD" clId="Web-{67EF0C6D-43C6-1865-C66E-5DD180A45D26}" dt="2021-10-04T16:22:09.916" v="89" actId="1076"/>
      <pc:docMkLst>
        <pc:docMk/>
      </pc:docMkLst>
      <pc:sldChg chg="addSp delSp modSp">
        <pc:chgData name="Mathews, Jibin" userId="S::jibin.mathews@ttu.edu::1d0f6ff4-3a97-43cb-a1d0-f996efde4519" providerId="AD" clId="Web-{67EF0C6D-43C6-1865-C66E-5DD180A45D26}" dt="2021-10-04T16:22:09.916" v="89" actId="1076"/>
        <pc:sldMkLst>
          <pc:docMk/>
          <pc:sldMk cId="1897828838" sldId="278"/>
        </pc:sldMkLst>
        <pc:spChg chg="del">
          <ac:chgData name="Mathews, Jibin" userId="S::jibin.mathews@ttu.edu::1d0f6ff4-3a97-43cb-a1d0-f996efde4519" providerId="AD" clId="Web-{67EF0C6D-43C6-1865-C66E-5DD180A45D26}" dt="2021-10-04T16:19:54.174" v="0"/>
          <ac:spMkLst>
            <pc:docMk/>
            <pc:sldMk cId="1897828838" sldId="278"/>
            <ac:spMk id="3" creationId="{6C68C290-B826-4C01-95AF-87D392482E5D}"/>
          </ac:spMkLst>
        </pc:spChg>
        <pc:spChg chg="add del mod">
          <ac:chgData name="Mathews, Jibin" userId="S::jibin.mathews@ttu.edu::1d0f6ff4-3a97-43cb-a1d0-f996efde4519" providerId="AD" clId="Web-{67EF0C6D-43C6-1865-C66E-5DD180A45D26}" dt="2021-10-04T16:20:33.598" v="7"/>
          <ac:spMkLst>
            <pc:docMk/>
            <pc:sldMk cId="1897828838" sldId="278"/>
            <ac:spMk id="6" creationId="{72EE87D7-9A5D-4B05-A4A5-A0D81F5B1498}"/>
          </ac:spMkLst>
        </pc:spChg>
        <pc:spChg chg="add mod">
          <ac:chgData name="Mathews, Jibin" userId="S::jibin.mathews@ttu.edu::1d0f6ff4-3a97-43cb-a1d0-f996efde4519" providerId="AD" clId="Web-{67EF0C6D-43C6-1865-C66E-5DD180A45D26}" dt="2021-10-04T16:22:09.916" v="89" actId="1076"/>
          <ac:spMkLst>
            <pc:docMk/>
            <pc:sldMk cId="1897828838" sldId="278"/>
            <ac:spMk id="7" creationId="{0B4782A2-D7F0-4A35-8C17-3B00161FC1A2}"/>
          </ac:spMkLst>
        </pc:spChg>
        <pc:picChg chg="add mod ord">
          <ac:chgData name="Mathews, Jibin" userId="S::jibin.mathews@ttu.edu::1d0f6ff4-3a97-43cb-a1d0-f996efde4519" providerId="AD" clId="Web-{67EF0C6D-43C6-1865-C66E-5DD180A45D26}" dt="2021-10-04T16:20:52.708" v="8" actId="1076"/>
          <ac:picMkLst>
            <pc:docMk/>
            <pc:sldMk cId="1897828838" sldId="278"/>
            <ac:picMk id="5" creationId="{85BBB7E8-758D-4A95-8CF5-C5ED6898A645}"/>
          </ac:picMkLst>
        </pc:picChg>
      </pc:sldChg>
    </pc:docChg>
  </pc:docChgLst>
  <pc:docChgLst>
    <pc:chgData name="Panhorst, James" userId="S::james.panhorst@ttu.edu::7d1590df-1393-4cc5-9732-b0ec9fa452d2" providerId="AD" clId="Web-{51D0F481-1BC7-6CC2-5BAE-C97B3CAE66ED}"/>
    <pc:docChg chg="modSld">
      <pc:chgData name="Panhorst, James" userId="S::james.panhorst@ttu.edu::7d1590df-1393-4cc5-9732-b0ec9fa452d2" providerId="AD" clId="Web-{51D0F481-1BC7-6CC2-5BAE-C97B3CAE66ED}" dt="2021-10-04T18:47:34.333" v="76" actId="20577"/>
      <pc:docMkLst>
        <pc:docMk/>
      </pc:docMkLst>
      <pc:sldChg chg="modSp">
        <pc:chgData name="Panhorst, James" userId="S::james.panhorst@ttu.edu::7d1590df-1393-4cc5-9732-b0ec9fa452d2" providerId="AD" clId="Web-{51D0F481-1BC7-6CC2-5BAE-C97B3CAE66ED}" dt="2021-10-04T18:46:23.708" v="62" actId="20577"/>
        <pc:sldMkLst>
          <pc:docMk/>
          <pc:sldMk cId="1353432012" sldId="257"/>
        </pc:sldMkLst>
        <pc:spChg chg="mod">
          <ac:chgData name="Panhorst, James" userId="S::james.panhorst@ttu.edu::7d1590df-1393-4cc5-9732-b0ec9fa452d2" providerId="AD" clId="Web-{51D0F481-1BC7-6CC2-5BAE-C97B3CAE66ED}" dt="2021-10-04T18:46:23.708" v="62" actId="20577"/>
          <ac:spMkLst>
            <pc:docMk/>
            <pc:sldMk cId="1353432012" sldId="257"/>
            <ac:spMk id="4" creationId="{09904E46-3563-46F9-BA27-DEB5F2D294F7}"/>
          </ac:spMkLst>
        </pc:spChg>
      </pc:sldChg>
      <pc:sldChg chg="modSp">
        <pc:chgData name="Panhorst, James" userId="S::james.panhorst@ttu.edu::7d1590df-1393-4cc5-9732-b0ec9fa452d2" providerId="AD" clId="Web-{51D0F481-1BC7-6CC2-5BAE-C97B3CAE66ED}" dt="2021-10-04T18:46:34.271" v="65" actId="20577"/>
        <pc:sldMkLst>
          <pc:docMk/>
          <pc:sldMk cId="1532385845" sldId="258"/>
        </pc:sldMkLst>
        <pc:spChg chg="mod">
          <ac:chgData name="Panhorst, James" userId="S::james.panhorst@ttu.edu::7d1590df-1393-4cc5-9732-b0ec9fa452d2" providerId="AD" clId="Web-{51D0F481-1BC7-6CC2-5BAE-C97B3CAE66ED}" dt="2021-10-04T18:46:34.271" v="65" actId="20577"/>
          <ac:spMkLst>
            <pc:docMk/>
            <pc:sldMk cId="1532385845" sldId="258"/>
            <ac:spMk id="4" creationId="{572CECB0-977E-4C39-8DEE-A56D1C7A3C65}"/>
          </ac:spMkLst>
        </pc:spChg>
      </pc:sldChg>
      <pc:sldChg chg="modSp">
        <pc:chgData name="Panhorst, James" userId="S::james.panhorst@ttu.edu::7d1590df-1393-4cc5-9732-b0ec9fa452d2" providerId="AD" clId="Web-{51D0F481-1BC7-6CC2-5BAE-C97B3CAE66ED}" dt="2021-10-04T18:47:34.333" v="76" actId="20577"/>
        <pc:sldMkLst>
          <pc:docMk/>
          <pc:sldMk cId="889910785" sldId="260"/>
        </pc:sldMkLst>
        <pc:spChg chg="mod">
          <ac:chgData name="Panhorst, James" userId="S::james.panhorst@ttu.edu::7d1590df-1393-4cc5-9732-b0ec9fa452d2" providerId="AD" clId="Web-{51D0F481-1BC7-6CC2-5BAE-C97B3CAE66ED}" dt="2021-10-04T18:47:34.333" v="76" actId="20577"/>
          <ac:spMkLst>
            <pc:docMk/>
            <pc:sldMk cId="889910785" sldId="260"/>
            <ac:spMk id="4" creationId="{B2B2DD93-1A5E-45EF-87FA-BD5F4541BC6B}"/>
          </ac:spMkLst>
        </pc:spChg>
      </pc:sldChg>
      <pc:sldChg chg="modSp">
        <pc:chgData name="Panhorst, James" userId="S::james.panhorst@ttu.edu::7d1590df-1393-4cc5-9732-b0ec9fa452d2" providerId="AD" clId="Web-{51D0F481-1BC7-6CC2-5BAE-C97B3CAE66ED}" dt="2021-10-04T18:46:04.287" v="54" actId="20577"/>
        <pc:sldMkLst>
          <pc:docMk/>
          <pc:sldMk cId="2434582370" sldId="266"/>
        </pc:sldMkLst>
        <pc:spChg chg="mod">
          <ac:chgData name="Panhorst, James" userId="S::james.panhorst@ttu.edu::7d1590df-1393-4cc5-9732-b0ec9fa452d2" providerId="AD" clId="Web-{51D0F481-1BC7-6CC2-5BAE-C97B3CAE66ED}" dt="2021-10-04T18:46:04.287" v="54" actId="20577"/>
          <ac:spMkLst>
            <pc:docMk/>
            <pc:sldMk cId="2434582370" sldId="266"/>
            <ac:spMk id="6" creationId="{52C6F525-1E20-420C-8860-CCB21173F55B}"/>
          </ac:spMkLst>
        </pc:spChg>
      </pc:sldChg>
      <pc:sldChg chg="addSp delSp modSp">
        <pc:chgData name="Panhorst, James" userId="S::james.panhorst@ttu.edu::7d1590df-1393-4cc5-9732-b0ec9fa452d2" providerId="AD" clId="Web-{51D0F481-1BC7-6CC2-5BAE-C97B3CAE66ED}" dt="2021-10-04T18:46:49.271" v="66" actId="20577"/>
        <pc:sldMkLst>
          <pc:docMk/>
          <pc:sldMk cId="1897828838" sldId="278"/>
        </pc:sldMkLst>
        <pc:spChg chg="mod">
          <ac:chgData name="Panhorst, James" userId="S::james.panhorst@ttu.edu::7d1590df-1393-4cc5-9732-b0ec9fa452d2" providerId="AD" clId="Web-{51D0F481-1BC7-6CC2-5BAE-C97B3CAE66ED}" dt="2021-10-04T18:29:06.773" v="0" actId="20577"/>
          <ac:spMkLst>
            <pc:docMk/>
            <pc:sldMk cId="1897828838" sldId="278"/>
            <ac:spMk id="2" creationId="{00D1E0A8-6EF7-4119-9B13-E79C520D683F}"/>
          </ac:spMkLst>
        </pc:spChg>
        <pc:spChg chg="mod">
          <ac:chgData name="Panhorst, James" userId="S::james.panhorst@ttu.edu::7d1590df-1393-4cc5-9732-b0ec9fa452d2" providerId="AD" clId="Web-{51D0F481-1BC7-6CC2-5BAE-C97B3CAE66ED}" dt="2021-10-04T18:46:49.271" v="66" actId="20577"/>
          <ac:spMkLst>
            <pc:docMk/>
            <pc:sldMk cId="1897828838" sldId="278"/>
            <ac:spMk id="4" creationId="{E7C69543-4440-47D5-8146-8CEBE0B27068}"/>
          </ac:spMkLst>
        </pc:spChg>
        <pc:spChg chg="add del mod">
          <ac:chgData name="Panhorst, James" userId="S::james.panhorst@ttu.edu::7d1590df-1393-4cc5-9732-b0ec9fa452d2" providerId="AD" clId="Web-{51D0F481-1BC7-6CC2-5BAE-C97B3CAE66ED}" dt="2021-10-04T18:30:39.507" v="7"/>
          <ac:spMkLst>
            <pc:docMk/>
            <pc:sldMk cId="1897828838" sldId="278"/>
            <ac:spMk id="6" creationId="{6AA5DB75-4D9F-4CD1-9803-99D6B902A4E6}"/>
          </ac:spMkLst>
        </pc:spChg>
        <pc:spChg chg="mod">
          <ac:chgData name="Panhorst, James" userId="S::james.panhorst@ttu.edu::7d1590df-1393-4cc5-9732-b0ec9fa452d2" providerId="AD" clId="Web-{51D0F481-1BC7-6CC2-5BAE-C97B3CAE66ED}" dt="2021-10-04T18:45:43.380" v="45" actId="1076"/>
          <ac:spMkLst>
            <pc:docMk/>
            <pc:sldMk cId="1897828838" sldId="278"/>
            <ac:spMk id="7" creationId="{0B4782A2-D7F0-4A35-8C17-3B00161FC1A2}"/>
          </ac:spMkLst>
        </pc:spChg>
        <pc:picChg chg="del mod">
          <ac:chgData name="Panhorst, James" userId="S::james.panhorst@ttu.edu::7d1590df-1393-4cc5-9732-b0ec9fa452d2" providerId="AD" clId="Web-{51D0F481-1BC7-6CC2-5BAE-C97B3CAE66ED}" dt="2021-10-04T18:29:25.117" v="6"/>
          <ac:picMkLst>
            <pc:docMk/>
            <pc:sldMk cId="1897828838" sldId="278"/>
            <ac:picMk id="5" creationId="{85BBB7E8-758D-4A95-8CF5-C5ED6898A645}"/>
          </ac:picMkLst>
        </pc:picChg>
        <pc:picChg chg="add mod ord">
          <ac:chgData name="Panhorst, James" userId="S::james.panhorst@ttu.edu::7d1590df-1393-4cc5-9732-b0ec9fa452d2" providerId="AD" clId="Web-{51D0F481-1BC7-6CC2-5BAE-C97B3CAE66ED}" dt="2021-10-04T18:35:51.569" v="29" actId="1076"/>
          <ac:picMkLst>
            <pc:docMk/>
            <pc:sldMk cId="1897828838" sldId="278"/>
            <ac:picMk id="8" creationId="{8D9C2760-CB01-426D-8958-70EBF19AA38F}"/>
          </ac:picMkLst>
        </pc:picChg>
      </pc:sldChg>
    </pc:docChg>
  </pc:docChgLst>
  <pc:docChgLst>
    <pc:chgData name="Holmes, A" userId="S::a.holmes@ttu.edu::219100d2-7767-444b-95f7-4fff36821d62" providerId="AD" clId="Web-{9CE63001-C182-0A85-BD7A-71DF493B83E0}"/>
    <pc:docChg chg="addSld modSld sldOrd">
      <pc:chgData name="Holmes, A" userId="S::a.holmes@ttu.edu::219100d2-7767-444b-95f7-4fff36821d62" providerId="AD" clId="Web-{9CE63001-C182-0A85-BD7A-71DF493B83E0}" dt="2021-09-27T01:42:26.181" v="421" actId="20577"/>
      <pc:docMkLst>
        <pc:docMk/>
      </pc:docMkLst>
      <pc:sldChg chg="addSp delSp modSp">
        <pc:chgData name="Holmes, A" userId="S::a.holmes@ttu.edu::219100d2-7767-444b-95f7-4fff36821d62" providerId="AD" clId="Web-{9CE63001-C182-0A85-BD7A-71DF493B83E0}" dt="2021-09-27T00:01:38.003" v="43"/>
        <pc:sldMkLst>
          <pc:docMk/>
          <pc:sldMk cId="2978615840" sldId="256"/>
        </pc:sldMkLst>
        <pc:spChg chg="add del mod">
          <ac:chgData name="Holmes, A" userId="S::a.holmes@ttu.edu::219100d2-7767-444b-95f7-4fff36821d62" providerId="AD" clId="Web-{9CE63001-C182-0A85-BD7A-71DF493B83E0}" dt="2021-09-27T00:01:38.003" v="43"/>
          <ac:spMkLst>
            <pc:docMk/>
            <pc:sldMk cId="2978615840" sldId="256"/>
            <ac:spMk id="4" creationId="{2ACF9A7D-9023-4C0C-8FDD-17F87B60A433}"/>
          </ac:spMkLst>
        </pc:spChg>
      </pc:sldChg>
      <pc:sldChg chg="addSp delSp modSp">
        <pc:chgData name="Holmes, A" userId="S::a.holmes@ttu.edu::219100d2-7767-444b-95f7-4fff36821d62" providerId="AD" clId="Web-{9CE63001-C182-0A85-BD7A-71DF493B83E0}" dt="2021-09-27T00:01:35.628" v="42"/>
        <pc:sldMkLst>
          <pc:docMk/>
          <pc:sldMk cId="889910785" sldId="260"/>
        </pc:sldMkLst>
        <pc:spChg chg="add del mod">
          <ac:chgData name="Holmes, A" userId="S::a.holmes@ttu.edu::219100d2-7767-444b-95f7-4fff36821d62" providerId="AD" clId="Web-{9CE63001-C182-0A85-BD7A-71DF493B83E0}" dt="2021-09-27T00:01:35.628" v="42"/>
          <ac:spMkLst>
            <pc:docMk/>
            <pc:sldMk cId="889910785" sldId="260"/>
            <ac:spMk id="4" creationId="{6495D2F1-3A1F-486A-A7F8-61DEC4069D80}"/>
          </ac:spMkLst>
        </pc:spChg>
      </pc:sldChg>
      <pc:sldChg chg="modSp ord">
        <pc:chgData name="Holmes, A" userId="S::a.holmes@ttu.edu::219100d2-7767-444b-95f7-4fff36821d62" providerId="AD" clId="Web-{9CE63001-C182-0A85-BD7A-71DF493B83E0}" dt="2021-09-27T00:09:21.985" v="75" actId="20577"/>
        <pc:sldMkLst>
          <pc:docMk/>
          <pc:sldMk cId="930746690" sldId="262"/>
        </pc:sldMkLst>
        <pc:spChg chg="mod">
          <ac:chgData name="Holmes, A" userId="S::a.holmes@ttu.edu::219100d2-7767-444b-95f7-4fff36821d62" providerId="AD" clId="Web-{9CE63001-C182-0A85-BD7A-71DF493B83E0}" dt="2021-09-27T00:09:21.985" v="75" actId="20577"/>
          <ac:spMkLst>
            <pc:docMk/>
            <pc:sldMk cId="930746690" sldId="262"/>
            <ac:spMk id="4" creationId="{99CDB5AA-4FDE-4E85-977A-714F7265CA62}"/>
          </ac:spMkLst>
        </pc:spChg>
      </pc:sldChg>
      <pc:sldChg chg="addSp delSp modSp">
        <pc:chgData name="Holmes, A" userId="S::a.holmes@ttu.edu::219100d2-7767-444b-95f7-4fff36821d62" providerId="AD" clId="Web-{9CE63001-C182-0A85-BD7A-71DF493B83E0}" dt="2021-09-27T00:07:31.056" v="70" actId="1076"/>
        <pc:sldMkLst>
          <pc:docMk/>
          <pc:sldMk cId="3778214238" sldId="264"/>
        </pc:sldMkLst>
        <pc:spChg chg="mod">
          <ac:chgData name="Holmes, A" userId="S::a.holmes@ttu.edu::219100d2-7767-444b-95f7-4fff36821d62" providerId="AD" clId="Web-{9CE63001-C182-0A85-BD7A-71DF493B83E0}" dt="2021-09-27T00:07:31.056" v="70" actId="1076"/>
          <ac:spMkLst>
            <pc:docMk/>
            <pc:sldMk cId="3778214238" sldId="264"/>
            <ac:spMk id="2" creationId="{6C077677-FBAA-134D-BAF7-EEFDA7E54AF9}"/>
          </ac:spMkLst>
        </pc:spChg>
        <pc:spChg chg="del">
          <ac:chgData name="Holmes, A" userId="S::a.holmes@ttu.edu::219100d2-7767-444b-95f7-4fff36821d62" providerId="AD" clId="Web-{9CE63001-C182-0A85-BD7A-71DF493B83E0}" dt="2021-09-26T23:50:00.273" v="0"/>
          <ac:spMkLst>
            <pc:docMk/>
            <pc:sldMk cId="3778214238" sldId="264"/>
            <ac:spMk id="3" creationId="{607AC2E4-E65A-B24E-9C86-1FA639A3DB6F}"/>
          </ac:spMkLst>
        </pc:spChg>
        <pc:spChg chg="mod">
          <ac:chgData name="Holmes, A" userId="S::a.holmes@ttu.edu::219100d2-7767-444b-95f7-4fff36821d62" providerId="AD" clId="Web-{9CE63001-C182-0A85-BD7A-71DF493B83E0}" dt="2021-09-27T00:01:49.676" v="47" actId="20577"/>
          <ac:spMkLst>
            <pc:docMk/>
            <pc:sldMk cId="3778214238" sldId="264"/>
            <ac:spMk id="7" creationId="{87E5EE1E-B096-47F1-896B-92E887922938}"/>
          </ac:spMkLst>
        </pc:spChg>
        <pc:picChg chg="add mod ord">
          <ac:chgData name="Holmes, A" userId="S::a.holmes@ttu.edu::219100d2-7767-444b-95f7-4fff36821d62" providerId="AD" clId="Web-{9CE63001-C182-0A85-BD7A-71DF493B83E0}" dt="2021-09-26T23:59:12.729" v="24" actId="1076"/>
          <ac:picMkLst>
            <pc:docMk/>
            <pc:sldMk cId="3778214238" sldId="264"/>
            <ac:picMk id="4" creationId="{7B8127A6-9F8C-4E16-A4DF-D6D66FD4DE3B}"/>
          </ac:picMkLst>
        </pc:picChg>
        <pc:picChg chg="add mod">
          <ac:chgData name="Holmes, A" userId="S::a.holmes@ttu.edu::219100d2-7767-444b-95f7-4fff36821d62" providerId="AD" clId="Web-{9CE63001-C182-0A85-BD7A-71DF493B83E0}" dt="2021-09-26T23:51:54.983" v="12" actId="14100"/>
          <ac:picMkLst>
            <pc:docMk/>
            <pc:sldMk cId="3778214238" sldId="264"/>
            <ac:picMk id="5" creationId="{90003152-5BB5-43B1-BFE0-9E968BFEDBD5}"/>
          </ac:picMkLst>
        </pc:picChg>
        <pc:picChg chg="add mod">
          <ac:chgData name="Holmes, A" userId="S::a.holmes@ttu.edu::219100d2-7767-444b-95f7-4fff36821d62" providerId="AD" clId="Web-{9CE63001-C182-0A85-BD7A-71DF493B83E0}" dt="2021-09-26T23:52:14.907" v="18" actId="1076"/>
          <ac:picMkLst>
            <pc:docMk/>
            <pc:sldMk cId="3778214238" sldId="264"/>
            <ac:picMk id="6" creationId="{12E6465C-7C6B-4BBD-8A24-C53FB1D9CAC8}"/>
          </ac:picMkLst>
        </pc:picChg>
      </pc:sldChg>
      <pc:sldChg chg="modSp">
        <pc:chgData name="Holmes, A" userId="S::a.holmes@ttu.edu::219100d2-7767-444b-95f7-4fff36821d62" providerId="AD" clId="Web-{9CE63001-C182-0A85-BD7A-71DF493B83E0}" dt="2021-09-27T00:09:29.157" v="76" actId="20577"/>
        <pc:sldMkLst>
          <pc:docMk/>
          <pc:sldMk cId="2434582370" sldId="266"/>
        </pc:sldMkLst>
        <pc:spChg chg="mod">
          <ac:chgData name="Holmes, A" userId="S::a.holmes@ttu.edu::219100d2-7767-444b-95f7-4fff36821d62" providerId="AD" clId="Web-{9CE63001-C182-0A85-BD7A-71DF493B83E0}" dt="2021-09-27T00:09:29.157" v="76" actId="20577"/>
          <ac:spMkLst>
            <pc:docMk/>
            <pc:sldMk cId="2434582370" sldId="266"/>
            <ac:spMk id="4" creationId="{4CBFD7FC-7177-4249-ADB8-8F7377B7D865}"/>
          </ac:spMkLst>
        </pc:spChg>
      </pc:sldChg>
      <pc:sldChg chg="addSp delSp modSp new">
        <pc:chgData name="Holmes, A" userId="S::a.holmes@ttu.edu::219100d2-7767-444b-95f7-4fff36821d62" providerId="AD" clId="Web-{9CE63001-C182-0A85-BD7A-71DF493B83E0}" dt="2021-09-27T01:42:26.181" v="421" actId="20577"/>
        <pc:sldMkLst>
          <pc:docMk/>
          <pc:sldMk cId="1886716923" sldId="268"/>
        </pc:sldMkLst>
        <pc:spChg chg="del">
          <ac:chgData name="Holmes, A" userId="S::a.holmes@ttu.edu::219100d2-7767-444b-95f7-4fff36821d62" providerId="AD" clId="Web-{9CE63001-C182-0A85-BD7A-71DF493B83E0}" dt="2021-09-27T00:13:10.639" v="131"/>
          <ac:spMkLst>
            <pc:docMk/>
            <pc:sldMk cId="1886716923" sldId="268"/>
            <ac:spMk id="2" creationId="{DA325C4B-10C1-443A-99D7-3EBD941937D8}"/>
          </ac:spMkLst>
        </pc:spChg>
        <pc:spChg chg="del">
          <ac:chgData name="Holmes, A" userId="S::a.holmes@ttu.edu::219100d2-7767-444b-95f7-4fff36821d62" providerId="AD" clId="Web-{9CE63001-C182-0A85-BD7A-71DF493B83E0}" dt="2021-09-27T00:10:24.473" v="77"/>
          <ac:spMkLst>
            <pc:docMk/>
            <pc:sldMk cId="1886716923" sldId="268"/>
            <ac:spMk id="3" creationId="{D0D6C7FD-31F4-4D0D-8C3E-0C4ACC7DD55F}"/>
          </ac:spMkLst>
        </pc:spChg>
        <pc:spChg chg="mod">
          <ac:chgData name="Holmes, A" userId="S::a.holmes@ttu.edu::219100d2-7767-444b-95f7-4fff36821d62" providerId="AD" clId="Web-{9CE63001-C182-0A85-BD7A-71DF493B83E0}" dt="2021-09-27T01:42:26.181" v="421" actId="20577"/>
          <ac:spMkLst>
            <pc:docMk/>
            <pc:sldMk cId="1886716923" sldId="268"/>
            <ac:spMk id="4" creationId="{94023E03-B628-4228-8C35-898036229EAC}"/>
          </ac:spMkLst>
        </pc:spChg>
        <pc:graphicFrameChg chg="add del">
          <ac:chgData name="Holmes, A" userId="S::a.holmes@ttu.edu::219100d2-7767-444b-95f7-4fff36821d62" providerId="AD" clId="Web-{9CE63001-C182-0A85-BD7A-71DF493B83E0}" dt="2021-09-27T00:12:20.667" v="105"/>
          <ac:graphicFrameMkLst>
            <pc:docMk/>
            <pc:sldMk cId="1886716923" sldId="268"/>
            <ac:graphicFrameMk id="8" creationId="{F790A88C-3C4D-4B54-B3E3-77A7F685908C}"/>
          </ac:graphicFrameMkLst>
        </pc:graphicFrameChg>
        <pc:graphicFrameChg chg="add del mod modGraphic">
          <ac:chgData name="Holmes, A" userId="S::a.holmes@ttu.edu::219100d2-7767-444b-95f7-4fff36821d62" providerId="AD" clId="Web-{9CE63001-C182-0A85-BD7A-71DF493B83E0}" dt="2021-09-27T00:16:06.963" v="231"/>
          <ac:graphicFrameMkLst>
            <pc:docMk/>
            <pc:sldMk cId="1886716923" sldId="268"/>
            <ac:graphicFrameMk id="9" creationId="{3251F846-B888-449B-944D-09C9A8030683}"/>
          </ac:graphicFrameMkLst>
        </pc:graphicFrameChg>
        <pc:graphicFrameChg chg="add del mod modGraphic">
          <ac:chgData name="Holmes, A" userId="S::a.holmes@ttu.edu::219100d2-7767-444b-95f7-4fff36821d62" providerId="AD" clId="Web-{9CE63001-C182-0A85-BD7A-71DF493B83E0}" dt="2021-09-27T00:16:58.231" v="242"/>
          <ac:graphicFrameMkLst>
            <pc:docMk/>
            <pc:sldMk cId="1886716923" sldId="268"/>
            <ac:graphicFrameMk id="11" creationId="{E474979D-0CDF-4D19-BC23-A6C772AF306E}"/>
          </ac:graphicFrameMkLst>
        </pc:graphicFrameChg>
        <pc:graphicFrameChg chg="add mod modGraphic">
          <ac:chgData name="Holmes, A" userId="S::a.holmes@ttu.edu::219100d2-7767-444b-95f7-4fff36821d62" providerId="AD" clId="Web-{9CE63001-C182-0A85-BD7A-71DF493B83E0}" dt="2021-09-27T00:19:46.007" v="416"/>
          <ac:graphicFrameMkLst>
            <pc:docMk/>
            <pc:sldMk cId="1886716923" sldId="268"/>
            <ac:graphicFrameMk id="12" creationId="{07AD3175-05B6-4A52-9C7C-BFEA91460234}"/>
          </ac:graphicFrameMkLst>
        </pc:graphicFrameChg>
        <pc:picChg chg="add mod ord modCrop">
          <ac:chgData name="Holmes, A" userId="S::a.holmes@ttu.edu::219100d2-7767-444b-95f7-4fff36821d62" providerId="AD" clId="Web-{9CE63001-C182-0A85-BD7A-71DF493B83E0}" dt="2021-09-27T00:12:06.917" v="103" actId="1076"/>
          <ac:picMkLst>
            <pc:docMk/>
            <pc:sldMk cId="1886716923" sldId="268"/>
            <ac:picMk id="5" creationId="{1B00E43A-81E1-4A78-A633-95B2854B0432}"/>
          </ac:picMkLst>
        </pc:picChg>
        <pc:picChg chg="add mod ord modCrop">
          <ac:chgData name="Holmes, A" userId="S::a.holmes@ttu.edu::219100d2-7767-444b-95f7-4fff36821d62" providerId="AD" clId="Web-{9CE63001-C182-0A85-BD7A-71DF493B83E0}" dt="2021-09-27T00:11:43.931" v="95"/>
          <ac:picMkLst>
            <pc:docMk/>
            <pc:sldMk cId="1886716923" sldId="268"/>
            <ac:picMk id="6" creationId="{1B3A0717-9C72-44A5-B6A4-3D240E57C2F2}"/>
          </ac:picMkLst>
        </pc:picChg>
        <pc:picChg chg="add mod modCrop">
          <ac:chgData name="Holmes, A" userId="S::a.holmes@ttu.edu::219100d2-7767-444b-95f7-4fff36821d62" providerId="AD" clId="Web-{9CE63001-C182-0A85-BD7A-71DF493B83E0}" dt="2021-09-27T00:14:44.426" v="225" actId="14100"/>
          <ac:picMkLst>
            <pc:docMk/>
            <pc:sldMk cId="1886716923" sldId="268"/>
            <ac:picMk id="7" creationId="{45795CF1-DC4C-4182-A2E6-40D2FB7D047D}"/>
          </ac:picMkLst>
        </pc:picChg>
        <pc:picChg chg="add del mod">
          <ac:chgData name="Holmes, A" userId="S::a.holmes@ttu.edu::219100d2-7767-444b-95f7-4fff36821d62" providerId="AD" clId="Web-{9CE63001-C182-0A85-BD7A-71DF493B83E0}" dt="2021-09-27T00:16:05.119" v="230"/>
          <ac:picMkLst>
            <pc:docMk/>
            <pc:sldMk cId="1886716923" sldId="268"/>
            <ac:picMk id="10" creationId="{EFBCC712-769A-476B-A754-A08BAD27B467}"/>
          </ac:picMkLst>
        </pc:picChg>
      </pc:sldChg>
    </pc:docChg>
  </pc:docChgLst>
  <pc:docChgLst>
    <pc:chgData name="Panhorst, James" userId="S::james.panhorst@ttu.edu::7d1590df-1393-4cc5-9732-b0ec9fa452d2" providerId="AD" clId="Web-{169262CE-DF4F-7C10-3530-3DBC2E09167F}"/>
    <pc:docChg chg="modSld">
      <pc:chgData name="Panhorst, James" userId="S::james.panhorst@ttu.edu::7d1590df-1393-4cc5-9732-b0ec9fa452d2" providerId="AD" clId="Web-{169262CE-DF4F-7C10-3530-3DBC2E09167F}" dt="2021-09-27T16:22:56.883" v="6" actId="1076"/>
      <pc:docMkLst>
        <pc:docMk/>
      </pc:docMkLst>
      <pc:sldChg chg="addSp delSp modSp">
        <pc:chgData name="Panhorst, James" userId="S::james.panhorst@ttu.edu::7d1590df-1393-4cc5-9732-b0ec9fa452d2" providerId="AD" clId="Web-{169262CE-DF4F-7C10-3530-3DBC2E09167F}" dt="2021-09-27T16:22:56.883" v="6" actId="1076"/>
        <pc:sldMkLst>
          <pc:docMk/>
          <pc:sldMk cId="1532385845" sldId="258"/>
        </pc:sldMkLst>
        <pc:spChg chg="add del mod">
          <ac:chgData name="Panhorst, James" userId="S::james.panhorst@ttu.edu::7d1590df-1393-4cc5-9732-b0ec9fa452d2" providerId="AD" clId="Web-{169262CE-DF4F-7C10-3530-3DBC2E09167F}" dt="2021-09-27T16:22:42.711" v="1"/>
          <ac:spMkLst>
            <pc:docMk/>
            <pc:sldMk cId="1532385845" sldId="258"/>
            <ac:spMk id="5" creationId="{90C5BA36-77B2-4137-8C12-615263D79C6A}"/>
          </ac:spMkLst>
        </pc:spChg>
        <pc:picChg chg="add mod ord">
          <ac:chgData name="Panhorst, James" userId="S::james.panhorst@ttu.edu::7d1590df-1393-4cc5-9732-b0ec9fa452d2" providerId="AD" clId="Web-{169262CE-DF4F-7C10-3530-3DBC2E09167F}" dt="2021-09-27T16:22:56.883" v="6" actId="1076"/>
          <ac:picMkLst>
            <pc:docMk/>
            <pc:sldMk cId="1532385845" sldId="258"/>
            <ac:picMk id="6" creationId="{B2B03325-7814-4515-A6A6-744A1DE48D0F}"/>
          </ac:picMkLst>
        </pc:picChg>
        <pc:picChg chg="del">
          <ac:chgData name="Panhorst, James" userId="S::james.panhorst@ttu.edu::7d1590df-1393-4cc5-9732-b0ec9fa452d2" providerId="AD" clId="Web-{169262CE-DF4F-7C10-3530-3DBC2E09167F}" dt="2021-09-27T16:14:54.069" v="0"/>
          <ac:picMkLst>
            <pc:docMk/>
            <pc:sldMk cId="1532385845" sldId="258"/>
            <ac:picMk id="9" creationId="{AC7442B4-2EDF-5A40-A4DA-FE47C8C31510}"/>
          </ac:picMkLst>
        </pc:picChg>
      </pc:sldChg>
    </pc:docChg>
  </pc:docChgLst>
  <pc:docChgLst>
    <pc:chgData name="Panhorst, James" userId="S::james.panhorst@ttu.edu::7d1590df-1393-4cc5-9732-b0ec9fa452d2" providerId="AD" clId="Web-{0978B39A-173B-D54B-5825-6A179DAA129C}"/>
    <pc:docChg chg="modSld">
      <pc:chgData name="Panhorst, James" userId="S::james.panhorst@ttu.edu::7d1590df-1393-4cc5-9732-b0ec9fa452d2" providerId="AD" clId="Web-{0978B39A-173B-D54B-5825-6A179DAA129C}" dt="2021-09-27T15:00:52.895" v="35" actId="20577"/>
      <pc:docMkLst>
        <pc:docMk/>
      </pc:docMkLst>
      <pc:sldChg chg="modSp">
        <pc:chgData name="Panhorst, James" userId="S::james.panhorst@ttu.edu::7d1590df-1393-4cc5-9732-b0ec9fa452d2" providerId="AD" clId="Web-{0978B39A-173B-D54B-5825-6A179DAA129C}" dt="2021-09-27T14:57:41.164" v="18" actId="20577"/>
        <pc:sldMkLst>
          <pc:docMk/>
          <pc:sldMk cId="1353432012" sldId="257"/>
        </pc:sldMkLst>
        <pc:spChg chg="mod">
          <ac:chgData name="Panhorst, James" userId="S::james.panhorst@ttu.edu::7d1590df-1393-4cc5-9732-b0ec9fa452d2" providerId="AD" clId="Web-{0978B39A-173B-D54B-5825-6A179DAA129C}" dt="2021-09-27T14:57:41.164" v="18" actId="20577"/>
          <ac:spMkLst>
            <pc:docMk/>
            <pc:sldMk cId="1353432012" sldId="257"/>
            <ac:spMk id="3" creationId="{32D59A9D-7847-4CC1-BCDE-FAF9D95D4E69}"/>
          </ac:spMkLst>
        </pc:spChg>
      </pc:sldChg>
      <pc:sldChg chg="modSp">
        <pc:chgData name="Panhorst, James" userId="S::james.panhorst@ttu.edu::7d1590df-1393-4cc5-9732-b0ec9fa452d2" providerId="AD" clId="Web-{0978B39A-173B-D54B-5825-6A179DAA129C}" dt="2021-09-27T14:57:52.884" v="28" actId="20577"/>
        <pc:sldMkLst>
          <pc:docMk/>
          <pc:sldMk cId="1532385845" sldId="258"/>
        </pc:sldMkLst>
        <pc:spChg chg="mod">
          <ac:chgData name="Panhorst, James" userId="S::james.panhorst@ttu.edu::7d1590df-1393-4cc5-9732-b0ec9fa452d2" providerId="AD" clId="Web-{0978B39A-173B-D54B-5825-6A179DAA129C}" dt="2021-09-27T14:57:52.884" v="28" actId="20577"/>
          <ac:spMkLst>
            <pc:docMk/>
            <pc:sldMk cId="1532385845" sldId="258"/>
            <ac:spMk id="3" creationId="{6C1BC31D-5C4A-471C-A5EB-AEC7912B63BE}"/>
          </ac:spMkLst>
        </pc:spChg>
      </pc:sldChg>
      <pc:sldChg chg="modSp">
        <pc:chgData name="Panhorst, James" userId="S::james.panhorst@ttu.edu::7d1590df-1393-4cc5-9732-b0ec9fa452d2" providerId="AD" clId="Web-{0978B39A-173B-D54B-5825-6A179DAA129C}" dt="2021-09-27T14:57:02.849" v="4" actId="20577"/>
        <pc:sldMkLst>
          <pc:docMk/>
          <pc:sldMk cId="3902341615" sldId="263"/>
        </pc:sldMkLst>
        <pc:spChg chg="mod">
          <ac:chgData name="Panhorst, James" userId="S::james.panhorst@ttu.edu::7d1590df-1393-4cc5-9732-b0ec9fa452d2" providerId="AD" clId="Web-{0978B39A-173B-D54B-5825-6A179DAA129C}" dt="2021-09-27T14:57:02.849" v="4" actId="20577"/>
          <ac:spMkLst>
            <pc:docMk/>
            <pc:sldMk cId="3902341615" sldId="263"/>
            <ac:spMk id="4" creationId="{309BED99-E939-47C8-9A7F-36FC210A24CC}"/>
          </ac:spMkLst>
        </pc:spChg>
      </pc:sldChg>
      <pc:sldChg chg="modSp">
        <pc:chgData name="Panhorst, James" userId="S::james.panhorst@ttu.edu::7d1590df-1393-4cc5-9732-b0ec9fa452d2" providerId="AD" clId="Web-{0978B39A-173B-D54B-5825-6A179DAA129C}" dt="2021-09-27T15:00:52.895" v="35" actId="20577"/>
        <pc:sldMkLst>
          <pc:docMk/>
          <pc:sldMk cId="2434582370" sldId="266"/>
        </pc:sldMkLst>
        <pc:spChg chg="mod">
          <ac:chgData name="Panhorst, James" userId="S::james.panhorst@ttu.edu::7d1590df-1393-4cc5-9732-b0ec9fa452d2" providerId="AD" clId="Web-{0978B39A-173B-D54B-5825-6A179DAA129C}" dt="2021-09-27T15:00:52.895" v="35" actId="20577"/>
          <ac:spMkLst>
            <pc:docMk/>
            <pc:sldMk cId="2434582370" sldId="266"/>
            <ac:spMk id="4" creationId="{4CBFD7FC-7177-4249-ADB8-8F7377B7D865}"/>
          </ac:spMkLst>
        </pc:spChg>
      </pc:sldChg>
      <pc:sldChg chg="modSp">
        <pc:chgData name="Panhorst, James" userId="S::james.panhorst@ttu.edu::7d1590df-1393-4cc5-9732-b0ec9fa452d2" providerId="AD" clId="Web-{0978B39A-173B-D54B-5825-6A179DAA129C}" dt="2021-09-27T14:57:20.991" v="11" actId="20577"/>
        <pc:sldMkLst>
          <pc:docMk/>
          <pc:sldMk cId="2356090456" sldId="267"/>
        </pc:sldMkLst>
        <pc:spChg chg="mod">
          <ac:chgData name="Panhorst, James" userId="S::james.panhorst@ttu.edu::7d1590df-1393-4cc5-9732-b0ec9fa452d2" providerId="AD" clId="Web-{0978B39A-173B-D54B-5825-6A179DAA129C}" dt="2021-09-27T14:57:20.991" v="11" actId="20577"/>
          <ac:spMkLst>
            <pc:docMk/>
            <pc:sldMk cId="2356090456" sldId="267"/>
            <ac:spMk id="4" creationId="{6B5A669C-0619-B544-B56C-E2849C91946C}"/>
          </ac:spMkLst>
        </pc:spChg>
      </pc:sldChg>
    </pc:docChg>
  </pc:docChgLst>
  <pc:docChgLst>
    <pc:chgData name="Panhorst, James" userId="S::james.panhorst@ttu.edu::7d1590df-1393-4cc5-9732-b0ec9fa452d2" providerId="AD" clId="Web-{741FB031-7366-8DEB-975B-6512CC29F510}"/>
    <pc:docChg chg="modSld">
      <pc:chgData name="Panhorst, James" userId="S::james.panhorst@ttu.edu::7d1590df-1393-4cc5-9732-b0ec9fa452d2" providerId="AD" clId="Web-{741FB031-7366-8DEB-975B-6512CC29F510}" dt="2021-10-04T04:12:41.850" v="216" actId="20577"/>
      <pc:docMkLst>
        <pc:docMk/>
      </pc:docMkLst>
      <pc:sldChg chg="addSp delSp modSp">
        <pc:chgData name="Panhorst, James" userId="S::james.panhorst@ttu.edu::7d1590df-1393-4cc5-9732-b0ec9fa452d2" providerId="AD" clId="Web-{741FB031-7366-8DEB-975B-6512CC29F510}" dt="2021-10-04T03:44:52.834" v="159" actId="20577"/>
        <pc:sldMkLst>
          <pc:docMk/>
          <pc:sldMk cId="1353432012" sldId="257"/>
        </pc:sldMkLst>
        <pc:spChg chg="mod">
          <ac:chgData name="Panhorst, James" userId="S::james.panhorst@ttu.edu::7d1590df-1393-4cc5-9732-b0ec9fa452d2" providerId="AD" clId="Web-{741FB031-7366-8DEB-975B-6512CC29F510}" dt="2021-10-04T03:44:52.834" v="159" actId="20577"/>
          <ac:spMkLst>
            <pc:docMk/>
            <pc:sldMk cId="1353432012" sldId="257"/>
            <ac:spMk id="4" creationId="{09904E46-3563-46F9-BA27-DEB5F2D294F7}"/>
          </ac:spMkLst>
        </pc:spChg>
        <pc:spChg chg="add del mod">
          <ac:chgData name="Panhorst, James" userId="S::james.panhorst@ttu.edu::7d1590df-1393-4cc5-9732-b0ec9fa452d2" providerId="AD" clId="Web-{741FB031-7366-8DEB-975B-6512CC29F510}" dt="2021-10-04T03:40:23.123" v="144"/>
          <ac:spMkLst>
            <pc:docMk/>
            <pc:sldMk cId="1353432012" sldId="257"/>
            <ac:spMk id="5" creationId="{CC746C89-0F62-47F6-9FD1-ED68A029BDA4}"/>
          </ac:spMkLst>
        </pc:spChg>
        <pc:spChg chg="add del mod">
          <ac:chgData name="Panhorst, James" userId="S::james.panhorst@ttu.edu::7d1590df-1393-4cc5-9732-b0ec9fa452d2" providerId="AD" clId="Web-{741FB031-7366-8DEB-975B-6512CC29F510}" dt="2021-10-04T03:44:07.785" v="150"/>
          <ac:spMkLst>
            <pc:docMk/>
            <pc:sldMk cId="1353432012" sldId="257"/>
            <ac:spMk id="9" creationId="{5C9C4331-4CD2-44A2-8DA1-646848EAFFF0}"/>
          </ac:spMkLst>
        </pc:spChg>
        <pc:picChg chg="add del mod ord">
          <ac:chgData name="Panhorst, James" userId="S::james.panhorst@ttu.edu::7d1590df-1393-4cc5-9732-b0ec9fa452d2" providerId="AD" clId="Web-{741FB031-7366-8DEB-975B-6512CC29F510}" dt="2021-10-04T03:43:58.785" v="149"/>
          <ac:picMkLst>
            <pc:docMk/>
            <pc:sldMk cId="1353432012" sldId="257"/>
            <ac:picMk id="6" creationId="{6AAA7C21-AC46-4819-8F78-59B39FD1DD09}"/>
          </ac:picMkLst>
        </pc:picChg>
        <pc:picChg chg="del">
          <ac:chgData name="Panhorst, James" userId="S::james.panhorst@ttu.edu::7d1590df-1393-4cc5-9732-b0ec9fa452d2" providerId="AD" clId="Web-{741FB031-7366-8DEB-975B-6512CC29F510}" dt="2021-10-04T03:27:03.615" v="143"/>
          <ac:picMkLst>
            <pc:docMk/>
            <pc:sldMk cId="1353432012" sldId="257"/>
            <ac:picMk id="8" creationId="{D4895158-05A4-DD4E-BCA0-346DDA0C17DD}"/>
          </ac:picMkLst>
        </pc:picChg>
        <pc:picChg chg="add mod ord">
          <ac:chgData name="Panhorst, James" userId="S::james.panhorst@ttu.edu::7d1590df-1393-4cc5-9732-b0ec9fa452d2" providerId="AD" clId="Web-{741FB031-7366-8DEB-975B-6512CC29F510}" dt="2021-10-04T03:44:14.895" v="152" actId="1076"/>
          <ac:picMkLst>
            <pc:docMk/>
            <pc:sldMk cId="1353432012" sldId="257"/>
            <ac:picMk id="10" creationId="{5EEC4C0B-53EB-44B8-B554-76318203DAD6}"/>
          </ac:picMkLst>
        </pc:picChg>
      </pc:sldChg>
      <pc:sldChg chg="addSp delSp modSp">
        <pc:chgData name="Panhorst, James" userId="S::james.panhorst@ttu.edu::7d1590df-1393-4cc5-9732-b0ec9fa452d2" providerId="AD" clId="Web-{741FB031-7366-8DEB-975B-6512CC29F510}" dt="2021-10-04T03:50:48.625" v="203" actId="14100"/>
        <pc:sldMkLst>
          <pc:docMk/>
          <pc:sldMk cId="1532385845" sldId="258"/>
        </pc:sldMkLst>
        <pc:spChg chg="mod">
          <ac:chgData name="Panhorst, James" userId="S::james.panhorst@ttu.edu::7d1590df-1393-4cc5-9732-b0ec9fa452d2" providerId="AD" clId="Web-{741FB031-7366-8DEB-975B-6512CC29F510}" dt="2021-10-04T03:46:43.509" v="169" actId="20577"/>
          <ac:spMkLst>
            <pc:docMk/>
            <pc:sldMk cId="1532385845" sldId="258"/>
            <ac:spMk id="4" creationId="{572CECB0-977E-4C39-8DEE-A56D1C7A3C65}"/>
          </ac:spMkLst>
        </pc:spChg>
        <pc:spChg chg="add del mod">
          <ac:chgData name="Panhorst, James" userId="S::james.panhorst@ttu.edu::7d1590df-1393-4cc5-9732-b0ec9fa452d2" providerId="AD" clId="Web-{741FB031-7366-8DEB-975B-6512CC29F510}" dt="2021-10-04T03:50:39.078" v="198"/>
          <ac:spMkLst>
            <pc:docMk/>
            <pc:sldMk cId="1532385845" sldId="258"/>
            <ac:spMk id="6" creationId="{A998E7F9-4852-4188-9241-37C012B94685}"/>
          </ac:spMkLst>
        </pc:spChg>
        <pc:picChg chg="add mod ord">
          <ac:chgData name="Panhorst, James" userId="S::james.panhorst@ttu.edu::7d1590df-1393-4cc5-9732-b0ec9fa452d2" providerId="AD" clId="Web-{741FB031-7366-8DEB-975B-6512CC29F510}" dt="2021-10-04T03:50:48.625" v="203" actId="14100"/>
          <ac:picMkLst>
            <pc:docMk/>
            <pc:sldMk cId="1532385845" sldId="258"/>
            <ac:picMk id="7" creationId="{19CF178E-B476-468C-85E8-BD393D4ADFDB}"/>
          </ac:picMkLst>
        </pc:picChg>
        <pc:picChg chg="del">
          <ac:chgData name="Panhorst, James" userId="S::james.panhorst@ttu.edu::7d1590df-1393-4cc5-9732-b0ec9fa452d2" providerId="AD" clId="Web-{741FB031-7366-8DEB-975B-6512CC29F510}" dt="2021-10-04T03:47:05.978" v="170"/>
          <ac:picMkLst>
            <pc:docMk/>
            <pc:sldMk cId="1532385845" sldId="258"/>
            <ac:picMk id="8" creationId="{3AC7F3C0-EE1A-984B-A55A-F6ECEE2A968F}"/>
          </ac:picMkLst>
        </pc:picChg>
      </pc:sldChg>
      <pc:sldChg chg="modSp">
        <pc:chgData name="Panhorst, James" userId="S::james.panhorst@ttu.edu::7d1590df-1393-4cc5-9732-b0ec9fa452d2" providerId="AD" clId="Web-{741FB031-7366-8DEB-975B-6512CC29F510}" dt="2021-10-04T04:12:41.850" v="216" actId="20577"/>
        <pc:sldMkLst>
          <pc:docMk/>
          <pc:sldMk cId="889910785" sldId="260"/>
        </pc:sldMkLst>
        <pc:spChg chg="mod">
          <ac:chgData name="Panhorst, James" userId="S::james.panhorst@ttu.edu::7d1590df-1393-4cc5-9732-b0ec9fa452d2" providerId="AD" clId="Web-{741FB031-7366-8DEB-975B-6512CC29F510}" dt="2021-10-04T04:12:24.287" v="207" actId="20577"/>
          <ac:spMkLst>
            <pc:docMk/>
            <pc:sldMk cId="889910785" sldId="260"/>
            <ac:spMk id="3" creationId="{CD8C30E9-79B4-404C-B09D-4644400308F1}"/>
          </ac:spMkLst>
        </pc:spChg>
        <pc:spChg chg="mod">
          <ac:chgData name="Panhorst, James" userId="S::james.panhorst@ttu.edu::7d1590df-1393-4cc5-9732-b0ec9fa452d2" providerId="AD" clId="Web-{741FB031-7366-8DEB-975B-6512CC29F510}" dt="2021-10-04T04:12:41.850" v="216" actId="20577"/>
          <ac:spMkLst>
            <pc:docMk/>
            <pc:sldMk cId="889910785" sldId="260"/>
            <ac:spMk id="4" creationId="{B2B2DD93-1A5E-45EF-87FA-BD5F4541BC6B}"/>
          </ac:spMkLst>
        </pc:spChg>
      </pc:sldChg>
      <pc:sldChg chg="modSp">
        <pc:chgData name="Panhorst, James" userId="S::james.panhorst@ttu.edu::7d1590df-1393-4cc5-9732-b0ec9fa452d2" providerId="AD" clId="Web-{741FB031-7366-8DEB-975B-6512CC29F510}" dt="2021-10-04T04:00:55.705" v="205" actId="20577"/>
        <pc:sldMkLst>
          <pc:docMk/>
          <pc:sldMk cId="2434582370" sldId="266"/>
        </pc:sldMkLst>
        <pc:spChg chg="mod">
          <ac:chgData name="Panhorst, James" userId="S::james.panhorst@ttu.edu::7d1590df-1393-4cc5-9732-b0ec9fa452d2" providerId="AD" clId="Web-{741FB031-7366-8DEB-975B-6512CC29F510}" dt="2021-10-04T04:00:55.705" v="205" actId="20577"/>
          <ac:spMkLst>
            <pc:docMk/>
            <pc:sldMk cId="2434582370" sldId="266"/>
            <ac:spMk id="3" creationId="{66679AC3-C030-504D-819C-564983557188}"/>
          </ac:spMkLst>
        </pc:spChg>
        <pc:spChg chg="mod">
          <ac:chgData name="Panhorst, James" userId="S::james.panhorst@ttu.edu::7d1590df-1393-4cc5-9732-b0ec9fa452d2" providerId="AD" clId="Web-{741FB031-7366-8DEB-975B-6512CC29F510}" dt="2021-10-04T03:49:37.764" v="197" actId="20577"/>
          <ac:spMkLst>
            <pc:docMk/>
            <pc:sldMk cId="2434582370" sldId="266"/>
            <ac:spMk id="6" creationId="{52C6F525-1E20-420C-8860-CCB21173F55B}"/>
          </ac:spMkLst>
        </pc:spChg>
      </pc:sldChg>
    </pc:docChg>
  </pc:docChgLst>
  <pc:docChgLst>
    <pc:chgData name="Mathews, Jibin" userId="S::jibin.mathews@ttu.edu::1d0f6ff4-3a97-43cb-a1d0-f996efde4519" providerId="AD" clId="Web-{257D585B-11E1-6655-95BE-B3C1440B8AA7}"/>
    <pc:docChg chg="addSld modSld">
      <pc:chgData name="Mathews, Jibin" userId="S::jibin.mathews@ttu.edu::1d0f6ff4-3a97-43cb-a1d0-f996efde4519" providerId="AD" clId="Web-{257D585B-11E1-6655-95BE-B3C1440B8AA7}" dt="2021-10-04T18:32:31.014" v="173" actId="20577"/>
      <pc:docMkLst>
        <pc:docMk/>
      </pc:docMkLst>
      <pc:sldChg chg="modSp">
        <pc:chgData name="Mathews, Jibin" userId="S::jibin.mathews@ttu.edu::1d0f6ff4-3a97-43cb-a1d0-f996efde4519" providerId="AD" clId="Web-{257D585B-11E1-6655-95BE-B3C1440B8AA7}" dt="2021-10-04T18:27:16.432" v="73" actId="20577"/>
        <pc:sldMkLst>
          <pc:docMk/>
          <pc:sldMk cId="889910785" sldId="260"/>
        </pc:sldMkLst>
        <pc:spChg chg="mod">
          <ac:chgData name="Mathews, Jibin" userId="S::jibin.mathews@ttu.edu::1d0f6ff4-3a97-43cb-a1d0-f996efde4519" providerId="AD" clId="Web-{257D585B-11E1-6655-95BE-B3C1440B8AA7}" dt="2021-10-04T18:27:16.432" v="73" actId="20577"/>
          <ac:spMkLst>
            <pc:docMk/>
            <pc:sldMk cId="889910785" sldId="260"/>
            <ac:spMk id="3" creationId="{CD8C30E9-79B4-404C-B09D-4644400308F1}"/>
          </ac:spMkLst>
        </pc:spChg>
      </pc:sldChg>
      <pc:sldChg chg="modSp">
        <pc:chgData name="Mathews, Jibin" userId="S::jibin.mathews@ttu.edu::1d0f6ff4-3a97-43cb-a1d0-f996efde4519" providerId="AD" clId="Web-{257D585B-11E1-6655-95BE-B3C1440B8AA7}" dt="2021-10-04T18:32:31.014" v="173" actId="20577"/>
        <pc:sldMkLst>
          <pc:docMk/>
          <pc:sldMk cId="2434582370" sldId="266"/>
        </pc:sldMkLst>
        <pc:spChg chg="mod">
          <ac:chgData name="Mathews, Jibin" userId="S::jibin.mathews@ttu.edu::1d0f6ff4-3a97-43cb-a1d0-f996efde4519" providerId="AD" clId="Web-{257D585B-11E1-6655-95BE-B3C1440B8AA7}" dt="2021-10-04T18:32:31.014" v="173" actId="20577"/>
          <ac:spMkLst>
            <pc:docMk/>
            <pc:sldMk cId="2434582370" sldId="266"/>
            <ac:spMk id="3" creationId="{66679AC3-C030-504D-819C-564983557188}"/>
          </ac:spMkLst>
        </pc:spChg>
      </pc:sldChg>
      <pc:sldChg chg="addSp delSp modSp new">
        <pc:chgData name="Mathews, Jibin" userId="S::jibin.mathews@ttu.edu::1d0f6ff4-3a97-43cb-a1d0-f996efde4519" providerId="AD" clId="Web-{257D585B-11E1-6655-95BE-B3C1440B8AA7}" dt="2021-10-04T18:25:14.706" v="29" actId="20577"/>
        <pc:sldMkLst>
          <pc:docMk/>
          <pc:sldMk cId="2426496997" sldId="280"/>
        </pc:sldMkLst>
        <pc:spChg chg="mod">
          <ac:chgData name="Mathews, Jibin" userId="S::jibin.mathews@ttu.edu::1d0f6ff4-3a97-43cb-a1d0-f996efde4519" providerId="AD" clId="Web-{257D585B-11E1-6655-95BE-B3C1440B8AA7}" dt="2021-10-04T18:18:56.026" v="14" actId="20577"/>
          <ac:spMkLst>
            <pc:docMk/>
            <pc:sldMk cId="2426496997" sldId="280"/>
            <ac:spMk id="2" creationId="{4F6D2FDA-A4EF-47A4-99D2-34ABE0041B58}"/>
          </ac:spMkLst>
        </pc:spChg>
        <pc:spChg chg="del">
          <ac:chgData name="Mathews, Jibin" userId="S::jibin.mathews@ttu.edu::1d0f6ff4-3a97-43cb-a1d0-f996efde4519" providerId="AD" clId="Web-{257D585B-11E1-6655-95BE-B3C1440B8AA7}" dt="2021-10-04T18:22:40.259" v="15"/>
          <ac:spMkLst>
            <pc:docMk/>
            <pc:sldMk cId="2426496997" sldId="280"/>
            <ac:spMk id="3" creationId="{04069DAB-5608-447B-8E05-DC0DB15A3D70}"/>
          </ac:spMkLst>
        </pc:spChg>
        <pc:spChg chg="mod">
          <ac:chgData name="Mathews, Jibin" userId="S::jibin.mathews@ttu.edu::1d0f6ff4-3a97-43cb-a1d0-f996efde4519" providerId="AD" clId="Web-{257D585B-11E1-6655-95BE-B3C1440B8AA7}" dt="2021-10-04T18:25:14.706" v="29" actId="20577"/>
          <ac:spMkLst>
            <pc:docMk/>
            <pc:sldMk cId="2426496997" sldId="280"/>
            <ac:spMk id="4" creationId="{BE617C0F-4A18-4B9E-BAE8-2CED67E5FBF9}"/>
          </ac:spMkLst>
        </pc:spChg>
        <pc:picChg chg="add mod ord">
          <ac:chgData name="Mathews, Jibin" userId="S::jibin.mathews@ttu.edu::1d0f6ff4-3a97-43cb-a1d0-f996efde4519" providerId="AD" clId="Web-{257D585B-11E1-6655-95BE-B3C1440B8AA7}" dt="2021-10-04T18:23:09.870" v="20" actId="1076"/>
          <ac:picMkLst>
            <pc:docMk/>
            <pc:sldMk cId="2426496997" sldId="280"/>
            <ac:picMk id="5" creationId="{7C8431F6-1F2D-4482-A81D-5CA56C5C3763}"/>
          </ac:picMkLst>
        </pc:picChg>
      </pc:sldChg>
    </pc:docChg>
  </pc:docChgLst>
  <pc:docChgLst>
    <pc:chgData name="Mathews, Jibin" userId="S::jibin.mathews@ttu.edu::1d0f6ff4-3a97-43cb-a1d0-f996efde4519" providerId="AD" clId="Web-{1DD6C79D-7846-3A10-D11A-A90A203E49C5}"/>
    <pc:docChg chg="addSld modSld">
      <pc:chgData name="Mathews, Jibin" userId="S::jibin.mathews@ttu.edu::1d0f6ff4-3a97-43cb-a1d0-f996efde4519" providerId="AD" clId="Web-{1DD6C79D-7846-3A10-D11A-A90A203E49C5}" dt="2021-10-04T01:37:29.734" v="322" actId="20577"/>
      <pc:docMkLst>
        <pc:docMk/>
      </pc:docMkLst>
      <pc:sldChg chg="modSp new">
        <pc:chgData name="Mathews, Jibin" userId="S::jibin.mathews@ttu.edu::1d0f6ff4-3a97-43cb-a1d0-f996efde4519" providerId="AD" clId="Web-{1DD6C79D-7846-3A10-D11A-A90A203E49C5}" dt="2021-10-04T01:37:29.734" v="322" actId="20577"/>
        <pc:sldMkLst>
          <pc:docMk/>
          <pc:sldMk cId="162574321" sldId="273"/>
        </pc:sldMkLst>
        <pc:spChg chg="mod">
          <ac:chgData name="Mathews, Jibin" userId="S::jibin.mathews@ttu.edu::1d0f6ff4-3a97-43cb-a1d0-f996efde4519" providerId="AD" clId="Web-{1DD6C79D-7846-3A10-D11A-A90A203E49C5}" dt="2021-10-04T01:27:58.919" v="9" actId="20577"/>
          <ac:spMkLst>
            <pc:docMk/>
            <pc:sldMk cId="162574321" sldId="273"/>
            <ac:spMk id="2" creationId="{781C5D52-9CCB-4BB9-BFAC-FDDBF1513359}"/>
          </ac:spMkLst>
        </pc:spChg>
        <pc:spChg chg="mod">
          <ac:chgData name="Mathews, Jibin" userId="S::jibin.mathews@ttu.edu::1d0f6ff4-3a97-43cb-a1d0-f996efde4519" providerId="AD" clId="Web-{1DD6C79D-7846-3A10-D11A-A90A203E49C5}" dt="2021-10-04T01:37:29.734" v="322" actId="20577"/>
          <ac:spMkLst>
            <pc:docMk/>
            <pc:sldMk cId="162574321" sldId="273"/>
            <ac:spMk id="3" creationId="{069265CA-6C89-43BD-9C6A-DFF17609E47B}"/>
          </ac:spMkLst>
        </pc:spChg>
      </pc:sldChg>
    </pc:docChg>
  </pc:docChgLst>
  <pc:docChgLst>
    <pc:chgData name="Panhorst, James" userId="7d1590df-1393-4cc5-9732-b0ec9fa452d2" providerId="ADAL" clId="{AE648C14-89D1-264C-B308-85436552ECE4}"/>
    <pc:docChg chg="undo custSel addSld delSld modSld">
      <pc:chgData name="Panhorst, James" userId="7d1590df-1393-4cc5-9732-b0ec9fa452d2" providerId="ADAL" clId="{AE648C14-89D1-264C-B308-85436552ECE4}" dt="2021-10-04T00:35:29.147" v="1878" actId="20577"/>
      <pc:docMkLst>
        <pc:docMk/>
      </pc:docMkLst>
      <pc:sldChg chg="modSp mod">
        <pc:chgData name="Panhorst, James" userId="7d1590df-1393-4cc5-9732-b0ec9fa452d2" providerId="ADAL" clId="{AE648C14-89D1-264C-B308-85436552ECE4}" dt="2021-10-04T00:17:14.564" v="1286" actId="20577"/>
        <pc:sldMkLst>
          <pc:docMk/>
          <pc:sldMk cId="2978615840" sldId="256"/>
        </pc:sldMkLst>
        <pc:spChg chg="mod">
          <ac:chgData name="Panhorst, James" userId="7d1590df-1393-4cc5-9732-b0ec9fa452d2" providerId="ADAL" clId="{AE648C14-89D1-264C-B308-85436552ECE4}" dt="2021-10-04T00:17:14.564" v="1286" actId="20577"/>
          <ac:spMkLst>
            <pc:docMk/>
            <pc:sldMk cId="2978615840" sldId="256"/>
            <ac:spMk id="2" creationId="{E14F3891-E0D3-AF4C-ABB0-7EF5247FFB91}"/>
          </ac:spMkLst>
        </pc:spChg>
        <pc:spChg chg="mod">
          <ac:chgData name="Panhorst, James" userId="7d1590df-1393-4cc5-9732-b0ec9fa452d2" providerId="ADAL" clId="{AE648C14-89D1-264C-B308-85436552ECE4}" dt="2021-09-26T23:27:16.581" v="116" actId="20577"/>
          <ac:spMkLst>
            <pc:docMk/>
            <pc:sldMk cId="2978615840" sldId="256"/>
            <ac:spMk id="3" creationId="{24C91F02-3B84-D04D-9D1D-BFCB79580807}"/>
          </ac:spMkLst>
        </pc:spChg>
      </pc:sldChg>
      <pc:sldChg chg="addSp delSp modSp new mod">
        <pc:chgData name="Panhorst, James" userId="7d1590df-1393-4cc5-9732-b0ec9fa452d2" providerId="ADAL" clId="{AE648C14-89D1-264C-B308-85436552ECE4}" dt="2021-10-04T00:35:16.837" v="1876" actId="20577"/>
        <pc:sldMkLst>
          <pc:docMk/>
          <pc:sldMk cId="1353432012" sldId="257"/>
        </pc:sldMkLst>
        <pc:spChg chg="mod">
          <ac:chgData name="Panhorst, James" userId="7d1590df-1393-4cc5-9732-b0ec9fa452d2" providerId="ADAL" clId="{AE648C14-89D1-264C-B308-85436552ECE4}" dt="2021-09-26T23:28:16.971" v="136" actId="20577"/>
          <ac:spMkLst>
            <pc:docMk/>
            <pc:sldMk cId="1353432012" sldId="257"/>
            <ac:spMk id="2" creationId="{91F145DA-065E-0842-8A4D-0CCA6F938C78}"/>
          </ac:spMkLst>
        </pc:spChg>
        <pc:spChg chg="del">
          <ac:chgData name="Panhorst, James" userId="7d1590df-1393-4cc5-9732-b0ec9fa452d2" providerId="ADAL" clId="{AE648C14-89D1-264C-B308-85436552ECE4}" dt="2021-09-26T23:28:03.151" v="119" actId="931"/>
          <ac:spMkLst>
            <pc:docMk/>
            <pc:sldMk cId="1353432012" sldId="257"/>
            <ac:spMk id="3" creationId="{2FA4A725-A3F7-744E-961C-DA019B549014}"/>
          </ac:spMkLst>
        </pc:spChg>
        <pc:spChg chg="mod">
          <ac:chgData name="Panhorst, James" userId="7d1590df-1393-4cc5-9732-b0ec9fa452d2" providerId="ADAL" clId="{AE648C14-89D1-264C-B308-85436552ECE4}" dt="2021-10-04T00:35:16.837" v="1876" actId="20577"/>
          <ac:spMkLst>
            <pc:docMk/>
            <pc:sldMk cId="1353432012" sldId="257"/>
            <ac:spMk id="3" creationId="{32D59A9D-7847-4CC1-BCDE-FAF9D95D4E69}"/>
          </ac:spMkLst>
        </pc:spChg>
        <pc:spChg chg="add del mod">
          <ac:chgData name="Panhorst, James" userId="7d1590df-1393-4cc5-9732-b0ec9fa452d2" providerId="ADAL" clId="{AE648C14-89D1-264C-B308-85436552ECE4}" dt="2021-10-04T00:21:30.984" v="1300" actId="931"/>
          <ac:spMkLst>
            <pc:docMk/>
            <pc:sldMk cId="1353432012" sldId="257"/>
            <ac:spMk id="6" creationId="{A9F26C30-6BDF-544A-8048-72070667CF1A}"/>
          </ac:spMkLst>
        </pc:spChg>
        <pc:picChg chg="add del mod">
          <ac:chgData name="Panhorst, James" userId="7d1590df-1393-4cc5-9732-b0ec9fa452d2" providerId="ADAL" clId="{AE648C14-89D1-264C-B308-85436552ECE4}" dt="2021-10-04T00:17:30.601" v="1287" actId="21"/>
          <ac:picMkLst>
            <pc:docMk/>
            <pc:sldMk cId="1353432012" sldId="257"/>
            <ac:picMk id="5" creationId="{407CE0D8-784E-BA4C-8319-D31CBD69BDA4}"/>
          </ac:picMkLst>
        </pc:picChg>
        <pc:picChg chg="add mod">
          <ac:chgData name="Panhorst, James" userId="7d1590df-1393-4cc5-9732-b0ec9fa452d2" providerId="ADAL" clId="{AE648C14-89D1-264C-B308-85436552ECE4}" dt="2021-10-04T00:22:42.778" v="1304" actId="1076"/>
          <ac:picMkLst>
            <pc:docMk/>
            <pc:sldMk cId="1353432012" sldId="257"/>
            <ac:picMk id="8" creationId="{D4895158-05A4-DD4E-BCA0-346DDA0C17DD}"/>
          </ac:picMkLst>
        </pc:picChg>
      </pc:sldChg>
      <pc:sldChg chg="addSp delSp modSp new mod">
        <pc:chgData name="Panhorst, James" userId="7d1590df-1393-4cc5-9732-b0ec9fa452d2" providerId="ADAL" clId="{AE648C14-89D1-264C-B308-85436552ECE4}" dt="2021-10-04T00:35:22.880" v="1877" actId="20577"/>
        <pc:sldMkLst>
          <pc:docMk/>
          <pc:sldMk cId="1532385845" sldId="258"/>
        </pc:sldMkLst>
        <pc:spChg chg="mod">
          <ac:chgData name="Panhorst, James" userId="7d1590df-1393-4cc5-9732-b0ec9fa452d2" providerId="ADAL" clId="{AE648C14-89D1-264C-B308-85436552ECE4}" dt="2021-09-26T23:28:46.423" v="157" actId="20577"/>
          <ac:spMkLst>
            <pc:docMk/>
            <pc:sldMk cId="1532385845" sldId="258"/>
            <ac:spMk id="2" creationId="{5EDADF66-E9E5-A74B-A130-CD4CD63041A4}"/>
          </ac:spMkLst>
        </pc:spChg>
        <pc:spChg chg="del">
          <ac:chgData name="Panhorst, James" userId="7d1590df-1393-4cc5-9732-b0ec9fa452d2" providerId="ADAL" clId="{AE648C14-89D1-264C-B308-85436552ECE4}" dt="2021-09-26T23:28:32.056" v="138" actId="931"/>
          <ac:spMkLst>
            <pc:docMk/>
            <pc:sldMk cId="1532385845" sldId="258"/>
            <ac:spMk id="3" creationId="{68AA672A-6B65-6F4D-AA64-7AE5747F11D6}"/>
          </ac:spMkLst>
        </pc:spChg>
        <pc:spChg chg="mod">
          <ac:chgData name="Panhorst, James" userId="7d1590df-1393-4cc5-9732-b0ec9fa452d2" providerId="ADAL" clId="{AE648C14-89D1-264C-B308-85436552ECE4}" dt="2021-10-04T00:35:22.880" v="1877" actId="20577"/>
          <ac:spMkLst>
            <pc:docMk/>
            <pc:sldMk cId="1532385845" sldId="258"/>
            <ac:spMk id="3" creationId="{6C1BC31D-5C4A-471C-A5EB-AEC7912B63BE}"/>
          </ac:spMkLst>
        </pc:spChg>
        <pc:spChg chg="add del mod">
          <ac:chgData name="Panhorst, James" userId="7d1590df-1393-4cc5-9732-b0ec9fa452d2" providerId="ADAL" clId="{AE648C14-89D1-264C-B308-85436552ECE4}" dt="2021-10-04T00:23:41.942" v="1305" actId="931"/>
          <ac:spMkLst>
            <pc:docMk/>
            <pc:sldMk cId="1532385845" sldId="258"/>
            <ac:spMk id="5" creationId="{7382B6C0-0FBA-DE4E-AD31-9CA104583707}"/>
          </ac:spMkLst>
        </pc:spChg>
        <pc:spChg chg="add del mod">
          <ac:chgData name="Panhorst, James" userId="7d1590df-1393-4cc5-9732-b0ec9fa452d2" providerId="ADAL" clId="{AE648C14-89D1-264C-B308-85436552ECE4}" dt="2021-09-26T23:47:40.138" v="593" actId="931"/>
          <ac:spMkLst>
            <pc:docMk/>
            <pc:sldMk cId="1532385845" sldId="258"/>
            <ac:spMk id="7" creationId="{F46E91BD-FE06-D243-B59E-C91A5697DA8D}"/>
          </ac:spMkLst>
        </pc:spChg>
        <pc:picChg chg="add del mod">
          <ac:chgData name="Panhorst, James" userId="7d1590df-1393-4cc5-9732-b0ec9fa452d2" providerId="ADAL" clId="{AE648C14-89D1-264C-B308-85436552ECE4}" dt="2021-09-26T23:44:48.210" v="592" actId="21"/>
          <ac:picMkLst>
            <pc:docMk/>
            <pc:sldMk cId="1532385845" sldId="258"/>
            <ac:picMk id="5" creationId="{6376B098-5347-5643-AC98-3EE71A67F3F0}"/>
          </ac:picMkLst>
        </pc:picChg>
        <pc:picChg chg="del">
          <ac:chgData name="Panhorst, James" userId="7d1590df-1393-4cc5-9732-b0ec9fa452d2" providerId="ADAL" clId="{AE648C14-89D1-264C-B308-85436552ECE4}" dt="2021-10-04T00:17:34.057" v="1288" actId="21"/>
          <ac:picMkLst>
            <pc:docMk/>
            <pc:sldMk cId="1532385845" sldId="258"/>
            <ac:picMk id="6" creationId="{B2B03325-7814-4515-A6A6-744A1DE48D0F}"/>
          </ac:picMkLst>
        </pc:picChg>
        <pc:picChg chg="add mod">
          <ac:chgData name="Panhorst, James" userId="7d1590df-1393-4cc5-9732-b0ec9fa452d2" providerId="ADAL" clId="{AE648C14-89D1-264C-B308-85436552ECE4}" dt="2021-10-04T00:24:00.537" v="1311" actId="1076"/>
          <ac:picMkLst>
            <pc:docMk/>
            <pc:sldMk cId="1532385845" sldId="258"/>
            <ac:picMk id="8" creationId="{3AC7F3C0-EE1A-984B-A55A-F6ECEE2A968F}"/>
          </ac:picMkLst>
        </pc:picChg>
        <pc:picChg chg="add mod">
          <ac:chgData name="Panhorst, James" userId="7d1590df-1393-4cc5-9732-b0ec9fa452d2" providerId="ADAL" clId="{AE648C14-89D1-264C-B308-85436552ECE4}" dt="2021-09-26T23:48:04.624" v="602" actId="1076"/>
          <ac:picMkLst>
            <pc:docMk/>
            <pc:sldMk cId="1532385845" sldId="258"/>
            <ac:picMk id="9" creationId="{AC7442B4-2EDF-5A40-A4DA-FE47C8C31510}"/>
          </ac:picMkLst>
        </pc:picChg>
      </pc:sldChg>
      <pc:sldChg chg="del">
        <pc:chgData name="Panhorst, James" userId="7d1590df-1393-4cc5-9732-b0ec9fa452d2" providerId="ADAL" clId="{AE648C14-89D1-264C-B308-85436552ECE4}" dt="2021-10-04T00:20:01.075" v="1298" actId="2696"/>
        <pc:sldMkLst>
          <pc:docMk/>
          <pc:sldMk cId="1854151721" sldId="259"/>
        </pc:sldMkLst>
      </pc:sldChg>
      <pc:sldChg chg="modSp new mod">
        <pc:chgData name="Panhorst, James" userId="7d1590df-1393-4cc5-9732-b0ec9fa452d2" providerId="ADAL" clId="{AE648C14-89D1-264C-B308-85436552ECE4}" dt="2021-10-04T00:35:12.359" v="1875" actId="20577"/>
        <pc:sldMkLst>
          <pc:docMk/>
          <pc:sldMk cId="889910785" sldId="260"/>
        </pc:sldMkLst>
        <pc:spChg chg="mod">
          <ac:chgData name="Panhorst, James" userId="7d1590df-1393-4cc5-9732-b0ec9fa452d2" providerId="ADAL" clId="{AE648C14-89D1-264C-B308-85436552ECE4}" dt="2021-10-04T00:28:20.736" v="1526" actId="20577"/>
          <ac:spMkLst>
            <pc:docMk/>
            <pc:sldMk cId="889910785" sldId="260"/>
            <ac:spMk id="2" creationId="{29C8EE16-9FB4-0B45-95B1-52538C18DE43}"/>
          </ac:spMkLst>
        </pc:spChg>
        <pc:spChg chg="mod">
          <ac:chgData name="Panhorst, James" userId="7d1590df-1393-4cc5-9732-b0ec9fa452d2" providerId="ADAL" clId="{AE648C14-89D1-264C-B308-85436552ECE4}" dt="2021-10-04T00:28:11.914" v="1524" actId="20577"/>
          <ac:spMkLst>
            <pc:docMk/>
            <pc:sldMk cId="889910785" sldId="260"/>
            <ac:spMk id="3" creationId="{CD8C30E9-79B4-404C-B09D-4644400308F1}"/>
          </ac:spMkLst>
        </pc:spChg>
        <pc:spChg chg="mod">
          <ac:chgData name="Panhorst, James" userId="7d1590df-1393-4cc5-9732-b0ec9fa452d2" providerId="ADAL" clId="{AE648C14-89D1-264C-B308-85436552ECE4}" dt="2021-10-04T00:35:12.359" v="1875" actId="20577"/>
          <ac:spMkLst>
            <pc:docMk/>
            <pc:sldMk cId="889910785" sldId="260"/>
            <ac:spMk id="5" creationId="{27880967-3D8A-4168-8F2F-59EC8230A6D9}"/>
          </ac:spMkLst>
        </pc:spChg>
      </pc:sldChg>
      <pc:sldChg chg="del">
        <pc:chgData name="Panhorst, James" userId="7d1590df-1393-4cc5-9732-b0ec9fa452d2" providerId="ADAL" clId="{AE648C14-89D1-264C-B308-85436552ECE4}" dt="2021-10-04T00:19:55.525" v="1297" actId="2696"/>
        <pc:sldMkLst>
          <pc:docMk/>
          <pc:sldMk cId="1900405911" sldId="261"/>
        </pc:sldMkLst>
      </pc:sldChg>
      <pc:sldChg chg="addSp delSp modSp new del mod">
        <pc:chgData name="Panhorst, James" userId="7d1590df-1393-4cc5-9732-b0ec9fa452d2" providerId="ADAL" clId="{AE648C14-89D1-264C-B308-85436552ECE4}" dt="2021-10-04T00:19:45.119" v="1295" actId="2696"/>
        <pc:sldMkLst>
          <pc:docMk/>
          <pc:sldMk cId="3902341615" sldId="263"/>
        </pc:sldMkLst>
        <pc:spChg chg="mod">
          <ac:chgData name="Panhorst, James" userId="7d1590df-1393-4cc5-9732-b0ec9fa452d2" providerId="ADAL" clId="{AE648C14-89D1-264C-B308-85436552ECE4}" dt="2021-09-26T23:39:22.932" v="591" actId="20577"/>
          <ac:spMkLst>
            <pc:docMk/>
            <pc:sldMk cId="3902341615" sldId="263"/>
            <ac:spMk id="2" creationId="{40B3B296-5BEF-F34B-B84C-F4E0859FF3BF}"/>
          </ac:spMkLst>
        </pc:spChg>
        <pc:spChg chg="mod">
          <ac:chgData name="Panhorst, James" userId="7d1590df-1393-4cc5-9732-b0ec9fa452d2" providerId="ADAL" clId="{AE648C14-89D1-264C-B308-85436552ECE4}" dt="2021-09-27T00:07:43.040" v="1227" actId="20577"/>
          <ac:spMkLst>
            <pc:docMk/>
            <pc:sldMk cId="3902341615" sldId="263"/>
            <ac:spMk id="3" creationId="{04731AF8-7BBA-964B-AC08-8F070A1390A2}"/>
          </ac:spMkLst>
        </pc:spChg>
        <pc:picChg chg="add del mod">
          <ac:chgData name="Panhorst, James" userId="7d1590df-1393-4cc5-9732-b0ec9fa452d2" providerId="ADAL" clId="{AE648C14-89D1-264C-B308-85436552ECE4}" dt="2021-09-27T00:04:24.424" v="1086" actId="478"/>
          <ac:picMkLst>
            <pc:docMk/>
            <pc:sldMk cId="3902341615" sldId="263"/>
            <ac:picMk id="5" creationId="{25BB3DE5-F054-CF43-A74B-29D7AF76FC67}"/>
          </ac:picMkLst>
        </pc:picChg>
        <pc:picChg chg="add del mod">
          <ac:chgData name="Panhorst, James" userId="7d1590df-1393-4cc5-9732-b0ec9fa452d2" providerId="ADAL" clId="{AE648C14-89D1-264C-B308-85436552ECE4}" dt="2021-09-27T00:04:26.386" v="1087" actId="478"/>
          <ac:picMkLst>
            <pc:docMk/>
            <pc:sldMk cId="3902341615" sldId="263"/>
            <ac:picMk id="7" creationId="{C4B5DCBB-B84A-0B42-862A-817CEE8C66FC}"/>
          </ac:picMkLst>
        </pc:picChg>
      </pc:sldChg>
      <pc:sldChg chg="new del">
        <pc:chgData name="Panhorst, James" userId="7d1590df-1393-4cc5-9732-b0ec9fa452d2" providerId="ADAL" clId="{AE648C14-89D1-264C-B308-85436552ECE4}" dt="2021-10-04T00:19:34.572" v="1293" actId="2696"/>
        <pc:sldMkLst>
          <pc:docMk/>
          <pc:sldMk cId="3778214238" sldId="264"/>
        </pc:sldMkLst>
      </pc:sldChg>
      <pc:sldChg chg="modSp del">
        <pc:chgData name="Panhorst, James" userId="7d1590df-1393-4cc5-9732-b0ec9fa452d2" providerId="ADAL" clId="{AE648C14-89D1-264C-B308-85436552ECE4}" dt="2021-10-04T00:19:49.716" v="1296" actId="2696"/>
        <pc:sldMkLst>
          <pc:docMk/>
          <pc:sldMk cId="2311707501" sldId="265"/>
        </pc:sldMkLst>
        <pc:spChg chg="mod">
          <ac:chgData name="Panhorst, James" userId="7d1590df-1393-4cc5-9732-b0ec9fa452d2" providerId="ADAL" clId="{AE648C14-89D1-264C-B308-85436552ECE4}" dt="2021-09-26T23:55:07.980" v="686" actId="931"/>
          <ac:spMkLst>
            <pc:docMk/>
            <pc:sldMk cId="2311707501" sldId="265"/>
            <ac:spMk id="2" creationId="{A2A00C38-8D83-4444-B4E8-5BD0E6A1EEBD}"/>
          </ac:spMkLst>
        </pc:spChg>
      </pc:sldChg>
      <pc:sldChg chg="modSp new mod">
        <pc:chgData name="Panhorst, James" userId="7d1590df-1393-4cc5-9732-b0ec9fa452d2" providerId="ADAL" clId="{AE648C14-89D1-264C-B308-85436552ECE4}" dt="2021-10-04T00:35:29.147" v="1878" actId="20577"/>
        <pc:sldMkLst>
          <pc:docMk/>
          <pc:sldMk cId="2434582370" sldId="266"/>
        </pc:sldMkLst>
        <pc:spChg chg="mod">
          <ac:chgData name="Panhorst, James" userId="7d1590df-1393-4cc5-9732-b0ec9fa452d2" providerId="ADAL" clId="{AE648C14-89D1-264C-B308-85436552ECE4}" dt="2021-09-26T23:57:04.211" v="726" actId="20577"/>
          <ac:spMkLst>
            <pc:docMk/>
            <pc:sldMk cId="2434582370" sldId="266"/>
            <ac:spMk id="2" creationId="{D2DDA69A-9B2B-B047-BD18-A9F404B627DA}"/>
          </ac:spMkLst>
        </pc:spChg>
        <pc:spChg chg="mod">
          <ac:chgData name="Panhorst, James" userId="7d1590df-1393-4cc5-9732-b0ec9fa452d2" providerId="ADAL" clId="{AE648C14-89D1-264C-B308-85436552ECE4}" dt="2021-10-04T00:31:34.676" v="1873" actId="20577"/>
          <ac:spMkLst>
            <pc:docMk/>
            <pc:sldMk cId="2434582370" sldId="266"/>
            <ac:spMk id="3" creationId="{66679AC3-C030-504D-819C-564983557188}"/>
          </ac:spMkLst>
        </pc:spChg>
        <pc:spChg chg="mod">
          <ac:chgData name="Panhorst, James" userId="7d1590df-1393-4cc5-9732-b0ec9fa452d2" providerId="ADAL" clId="{AE648C14-89D1-264C-B308-85436552ECE4}" dt="2021-10-04T00:35:29.147" v="1878" actId="20577"/>
          <ac:spMkLst>
            <pc:docMk/>
            <pc:sldMk cId="2434582370" sldId="266"/>
            <ac:spMk id="4" creationId="{4CBFD7FC-7177-4249-ADB8-8F7377B7D865}"/>
          </ac:spMkLst>
        </pc:spChg>
      </pc:sldChg>
      <pc:sldChg chg="addSp delSp modSp new del mod">
        <pc:chgData name="Panhorst, James" userId="7d1590df-1393-4cc5-9732-b0ec9fa452d2" providerId="ADAL" clId="{AE648C14-89D1-264C-B308-85436552ECE4}" dt="2021-10-04T00:19:29.597" v="1292" actId="2696"/>
        <pc:sldMkLst>
          <pc:docMk/>
          <pc:sldMk cId="2356090456" sldId="267"/>
        </pc:sldMkLst>
        <pc:spChg chg="mod">
          <ac:chgData name="Panhorst, James" userId="7d1590df-1393-4cc5-9732-b0ec9fa452d2" providerId="ADAL" clId="{AE648C14-89D1-264C-B308-85436552ECE4}" dt="2021-09-27T00:09:03.581" v="1284" actId="20577"/>
          <ac:spMkLst>
            <pc:docMk/>
            <pc:sldMk cId="2356090456" sldId="267"/>
            <ac:spMk id="2" creationId="{AB95955D-C381-0148-866B-C9ECEDE11784}"/>
          </ac:spMkLst>
        </pc:spChg>
        <pc:spChg chg="del">
          <ac:chgData name="Panhorst, James" userId="7d1590df-1393-4cc5-9732-b0ec9fa452d2" providerId="ADAL" clId="{AE648C14-89D1-264C-B308-85436552ECE4}" dt="2021-09-27T00:08:00.742" v="1243" actId="931"/>
          <ac:spMkLst>
            <pc:docMk/>
            <pc:sldMk cId="2356090456" sldId="267"/>
            <ac:spMk id="3" creationId="{43299083-F45A-6F44-8357-FDAB4D342074}"/>
          </ac:spMkLst>
        </pc:spChg>
        <pc:picChg chg="add mod">
          <ac:chgData name="Panhorst, James" userId="7d1590df-1393-4cc5-9732-b0ec9fa452d2" providerId="ADAL" clId="{AE648C14-89D1-264C-B308-85436552ECE4}" dt="2021-09-27T00:08:43.040" v="1261" actId="1076"/>
          <ac:picMkLst>
            <pc:docMk/>
            <pc:sldMk cId="2356090456" sldId="267"/>
            <ac:picMk id="6" creationId="{C4BAE9DB-BF09-CC4C-9DDE-95399ED41016}"/>
          </ac:picMkLst>
        </pc:picChg>
        <pc:picChg chg="add mod">
          <ac:chgData name="Panhorst, James" userId="7d1590df-1393-4cc5-9732-b0ec9fa452d2" providerId="ADAL" clId="{AE648C14-89D1-264C-B308-85436552ECE4}" dt="2021-09-27T00:08:53.002" v="1263" actId="1076"/>
          <ac:picMkLst>
            <pc:docMk/>
            <pc:sldMk cId="2356090456" sldId="267"/>
            <ac:picMk id="8" creationId="{4592AEC2-42B7-CF47-B08F-A40573851941}"/>
          </ac:picMkLst>
        </pc:picChg>
      </pc:sldChg>
      <pc:sldChg chg="del">
        <pc:chgData name="Panhorst, James" userId="7d1590df-1393-4cc5-9732-b0ec9fa452d2" providerId="ADAL" clId="{AE648C14-89D1-264C-B308-85436552ECE4}" dt="2021-10-04T00:19:24.088" v="1291" actId="2696"/>
        <pc:sldMkLst>
          <pc:docMk/>
          <pc:sldMk cId="1886716923" sldId="268"/>
        </pc:sldMkLst>
      </pc:sldChg>
      <pc:sldChg chg="del">
        <pc:chgData name="Panhorst, James" userId="7d1590df-1393-4cc5-9732-b0ec9fa452d2" providerId="ADAL" clId="{AE648C14-89D1-264C-B308-85436552ECE4}" dt="2021-10-04T00:20:05.415" v="1299" actId="2696"/>
        <pc:sldMkLst>
          <pc:docMk/>
          <pc:sldMk cId="273936133" sldId="269"/>
        </pc:sldMkLst>
      </pc:sldChg>
      <pc:sldChg chg="del">
        <pc:chgData name="Panhorst, James" userId="7d1590df-1393-4cc5-9732-b0ec9fa452d2" providerId="ADAL" clId="{AE648C14-89D1-264C-B308-85436552ECE4}" dt="2021-10-04T00:19:39.424" v="1294" actId="2696"/>
        <pc:sldMkLst>
          <pc:docMk/>
          <pc:sldMk cId="68843471" sldId="271"/>
        </pc:sldMkLst>
      </pc:sldChg>
    </pc:docChg>
  </pc:docChgLst>
  <pc:docChgLst>
    <pc:chgData name="Ramirez, josh" userId="S::josh.ramirez@ttu.edu::3fec70c8-0ed2-46d6-9d34-ca0d5513a57b" providerId="AD" clId="Web-{DE8A8475-D52A-691C-4416-452CDC43CE35}"/>
    <pc:docChg chg="addSld delSld modSld sldOrd">
      <pc:chgData name="Ramirez, josh" userId="S::josh.ramirez@ttu.edu::3fec70c8-0ed2-46d6-9d34-ca0d5513a57b" providerId="AD" clId="Web-{DE8A8475-D52A-691C-4416-452CDC43CE35}" dt="2021-10-04T16:33:19.336" v="594" actId="20577"/>
      <pc:docMkLst>
        <pc:docMk/>
      </pc:docMkLst>
      <pc:sldChg chg="modSp">
        <pc:chgData name="Ramirez, josh" userId="S::josh.ramirez@ttu.edu::3fec70c8-0ed2-46d6-9d34-ca0d5513a57b" providerId="AD" clId="Web-{DE8A8475-D52A-691C-4416-452CDC43CE35}" dt="2021-10-04T16:33:19.336" v="594" actId="20577"/>
        <pc:sldMkLst>
          <pc:docMk/>
          <pc:sldMk cId="889910785" sldId="260"/>
        </pc:sldMkLst>
        <pc:spChg chg="mod">
          <ac:chgData name="Ramirez, josh" userId="S::josh.ramirez@ttu.edu::3fec70c8-0ed2-46d6-9d34-ca0d5513a57b" providerId="AD" clId="Web-{DE8A8475-D52A-691C-4416-452CDC43CE35}" dt="2021-10-04T16:33:19.336" v="594" actId="20577"/>
          <ac:spMkLst>
            <pc:docMk/>
            <pc:sldMk cId="889910785" sldId="260"/>
            <ac:spMk id="3" creationId="{CD8C30E9-79B4-404C-B09D-4644400308F1}"/>
          </ac:spMkLst>
        </pc:spChg>
      </pc:sldChg>
      <pc:sldChg chg="addSp delSp modSp del">
        <pc:chgData name="Ramirez, josh" userId="S::josh.ramirez@ttu.edu::3fec70c8-0ed2-46d6-9d34-ca0d5513a57b" providerId="AD" clId="Web-{DE8A8475-D52A-691C-4416-452CDC43CE35}" dt="2021-10-04T16:10:44.004" v="174"/>
        <pc:sldMkLst>
          <pc:docMk/>
          <pc:sldMk cId="1742250263" sldId="277"/>
        </pc:sldMkLst>
        <pc:spChg chg="add mod">
          <ac:chgData name="Ramirez, josh" userId="S::josh.ramirez@ttu.edu::3fec70c8-0ed2-46d6-9d34-ca0d5513a57b" providerId="AD" clId="Web-{DE8A8475-D52A-691C-4416-452CDC43CE35}" dt="2021-10-04T16:10:29.285" v="173" actId="20577"/>
          <ac:spMkLst>
            <pc:docMk/>
            <pc:sldMk cId="1742250263" sldId="277"/>
            <ac:spMk id="7" creationId="{C83B48AA-B34A-4C3B-ABA5-801638EEA4C9}"/>
          </ac:spMkLst>
        </pc:spChg>
        <pc:picChg chg="del">
          <ac:chgData name="Ramirez, josh" userId="S::josh.ramirez@ttu.edu::3fec70c8-0ed2-46d6-9d34-ca0d5513a57b" providerId="AD" clId="Web-{DE8A8475-D52A-691C-4416-452CDC43CE35}" dt="2021-10-04T16:05:23.335" v="0"/>
          <ac:picMkLst>
            <pc:docMk/>
            <pc:sldMk cId="1742250263" sldId="277"/>
            <ac:picMk id="5" creationId="{8CC1A098-2152-43C1-BFEE-56B38EA471A4}"/>
          </ac:picMkLst>
        </pc:picChg>
      </pc:sldChg>
      <pc:sldChg chg="modSp new ord">
        <pc:chgData name="Ramirez, josh" userId="S::josh.ramirez@ttu.edu::3fec70c8-0ed2-46d6-9d34-ca0d5513a57b" providerId="AD" clId="Web-{DE8A8475-D52A-691C-4416-452CDC43CE35}" dt="2021-10-04T16:30:49.962" v="535"/>
        <pc:sldMkLst>
          <pc:docMk/>
          <pc:sldMk cId="4061247012" sldId="279"/>
        </pc:sldMkLst>
        <pc:spChg chg="mod">
          <ac:chgData name="Ramirez, josh" userId="S::josh.ramirez@ttu.edu::3fec70c8-0ed2-46d6-9d34-ca0d5513a57b" providerId="AD" clId="Web-{DE8A8475-D52A-691C-4416-452CDC43CE35}" dt="2021-10-04T16:10:56.863" v="183" actId="20577"/>
          <ac:spMkLst>
            <pc:docMk/>
            <pc:sldMk cId="4061247012" sldId="279"/>
            <ac:spMk id="2" creationId="{C71E163F-56C7-4830-B940-A0E3A4013CCC}"/>
          </ac:spMkLst>
        </pc:spChg>
        <pc:spChg chg="mod">
          <ac:chgData name="Ramirez, josh" userId="S::josh.ramirez@ttu.edu::3fec70c8-0ed2-46d6-9d34-ca0d5513a57b" providerId="AD" clId="Web-{DE8A8475-D52A-691C-4416-452CDC43CE35}" dt="2021-10-04T16:21:59.310" v="532" actId="20577"/>
          <ac:spMkLst>
            <pc:docMk/>
            <pc:sldMk cId="4061247012" sldId="279"/>
            <ac:spMk id="3" creationId="{0735B846-C4C3-40BB-AEA5-11D2919A9731}"/>
          </ac:spMkLst>
        </pc:spChg>
      </pc:sldChg>
    </pc:docChg>
  </pc:docChgLst>
  <pc:docChgLst>
    <pc:chgData name="Mathews, Jibin" userId="S::jibin.mathews@ttu.edu::1d0f6ff4-3a97-43cb-a1d0-f996efde4519" providerId="AD" clId="Web-{38803D65-01CE-89C8-4AC9-F09D2C16F747}"/>
    <pc:docChg chg="modSld">
      <pc:chgData name="Mathews, Jibin" userId="S::jibin.mathews@ttu.edu::1d0f6ff4-3a97-43cb-a1d0-f996efde4519" providerId="AD" clId="Web-{38803D65-01CE-89C8-4AC9-F09D2C16F747}" dt="2021-09-27T04:02:43.880" v="6" actId="14100"/>
      <pc:docMkLst>
        <pc:docMk/>
      </pc:docMkLst>
      <pc:sldChg chg="addSp delSp modSp">
        <pc:chgData name="Mathews, Jibin" userId="S::jibin.mathews@ttu.edu::1d0f6ff4-3a97-43cb-a1d0-f996efde4519" providerId="AD" clId="Web-{38803D65-01CE-89C8-4AC9-F09D2C16F747}" dt="2021-09-27T04:02:43.880" v="6" actId="14100"/>
        <pc:sldMkLst>
          <pc:docMk/>
          <pc:sldMk cId="68843471" sldId="271"/>
        </pc:sldMkLst>
        <pc:spChg chg="mod">
          <ac:chgData name="Mathews, Jibin" userId="S::jibin.mathews@ttu.edu::1d0f6ff4-3a97-43cb-a1d0-f996efde4519" providerId="AD" clId="Web-{38803D65-01CE-89C8-4AC9-F09D2C16F747}" dt="2021-09-27T03:59:29.735" v="2" actId="20577"/>
          <ac:spMkLst>
            <pc:docMk/>
            <pc:sldMk cId="68843471" sldId="271"/>
            <ac:spMk id="4" creationId="{A5B40E70-4D09-474C-B0CA-DC1CB89C602C}"/>
          </ac:spMkLst>
        </pc:spChg>
        <pc:picChg chg="add mod">
          <ac:chgData name="Mathews, Jibin" userId="S::jibin.mathews@ttu.edu::1d0f6ff4-3a97-43cb-a1d0-f996efde4519" providerId="AD" clId="Web-{38803D65-01CE-89C8-4AC9-F09D2C16F747}" dt="2021-09-27T04:02:43.880" v="6" actId="14100"/>
          <ac:picMkLst>
            <pc:docMk/>
            <pc:sldMk cId="68843471" sldId="271"/>
            <ac:picMk id="3" creationId="{1A12E974-2104-43EB-A613-B10B17277B80}"/>
          </ac:picMkLst>
        </pc:picChg>
        <pc:picChg chg="del mod">
          <ac:chgData name="Mathews, Jibin" userId="S::jibin.mathews@ttu.edu::1d0f6ff4-3a97-43cb-a1d0-f996efde4519" providerId="AD" clId="Web-{38803D65-01CE-89C8-4AC9-F09D2C16F747}" dt="2021-09-27T04:02:16.098" v="3"/>
          <ac:picMkLst>
            <pc:docMk/>
            <pc:sldMk cId="68843471" sldId="271"/>
            <ac:picMk id="5" creationId="{48D6FCA0-7107-4C9C-A4ED-A6F5774A1587}"/>
          </ac:picMkLst>
        </pc:picChg>
      </pc:sldChg>
    </pc:docChg>
  </pc:docChgLst>
  <pc:docChgLst>
    <pc:chgData name="Mathews, Jibin" userId="S::jibin.mathews@ttu.edu::1d0f6ff4-3a97-43cb-a1d0-f996efde4519" providerId="AD" clId="Web-{190227E8-B286-FAA8-C751-3AC11B942909}"/>
    <pc:docChg chg="modSld">
      <pc:chgData name="Mathews, Jibin" userId="S::jibin.mathews@ttu.edu::1d0f6ff4-3a97-43cb-a1d0-f996efde4519" providerId="AD" clId="Web-{190227E8-B286-FAA8-C751-3AC11B942909}" dt="2021-09-27T16:30:56.697" v="231" actId="20577"/>
      <pc:docMkLst>
        <pc:docMk/>
      </pc:docMkLst>
      <pc:sldChg chg="modSp">
        <pc:chgData name="Mathews, Jibin" userId="S::jibin.mathews@ttu.edu::1d0f6ff4-3a97-43cb-a1d0-f996efde4519" providerId="AD" clId="Web-{190227E8-B286-FAA8-C751-3AC11B942909}" dt="2021-09-27T16:30:56.697" v="231" actId="20577"/>
        <pc:sldMkLst>
          <pc:docMk/>
          <pc:sldMk cId="2978615840" sldId="256"/>
        </pc:sldMkLst>
        <pc:spChg chg="mod">
          <ac:chgData name="Mathews, Jibin" userId="S::jibin.mathews@ttu.edu::1d0f6ff4-3a97-43cb-a1d0-f996efde4519" providerId="AD" clId="Web-{190227E8-B286-FAA8-C751-3AC11B942909}" dt="2021-09-27T16:30:56.697" v="231" actId="20577"/>
          <ac:spMkLst>
            <pc:docMk/>
            <pc:sldMk cId="2978615840" sldId="256"/>
            <ac:spMk id="3" creationId="{24C91F02-3B84-D04D-9D1D-BFCB79580807}"/>
          </ac:spMkLst>
        </pc:spChg>
      </pc:sldChg>
      <pc:sldChg chg="modSp">
        <pc:chgData name="Mathews, Jibin" userId="S::jibin.mathews@ttu.edu::1d0f6ff4-3a97-43cb-a1d0-f996efde4519" providerId="AD" clId="Web-{190227E8-B286-FAA8-C751-3AC11B942909}" dt="2021-09-27T16:19:08.945" v="159" actId="20577"/>
        <pc:sldMkLst>
          <pc:docMk/>
          <pc:sldMk cId="930746690" sldId="262"/>
        </pc:sldMkLst>
        <pc:spChg chg="mod">
          <ac:chgData name="Mathews, Jibin" userId="S::jibin.mathews@ttu.edu::1d0f6ff4-3a97-43cb-a1d0-f996efde4519" providerId="AD" clId="Web-{190227E8-B286-FAA8-C751-3AC11B942909}" dt="2021-09-27T16:19:08.945" v="159" actId="20577"/>
          <ac:spMkLst>
            <pc:docMk/>
            <pc:sldMk cId="930746690" sldId="262"/>
            <ac:spMk id="3" creationId="{A55E5BDB-9610-4EFE-A951-8FCB82355674}"/>
          </ac:spMkLst>
        </pc:spChg>
      </pc:sldChg>
      <pc:sldChg chg="modSp">
        <pc:chgData name="Mathews, Jibin" userId="S::jibin.mathews@ttu.edu::1d0f6ff4-3a97-43cb-a1d0-f996efde4519" providerId="AD" clId="Web-{190227E8-B286-FAA8-C751-3AC11B942909}" dt="2021-09-27T16:20:09.447" v="207" actId="20577"/>
        <pc:sldMkLst>
          <pc:docMk/>
          <pc:sldMk cId="2434582370" sldId="266"/>
        </pc:sldMkLst>
        <pc:spChg chg="mod">
          <ac:chgData name="Mathews, Jibin" userId="S::jibin.mathews@ttu.edu::1d0f6ff4-3a97-43cb-a1d0-f996efde4519" providerId="AD" clId="Web-{190227E8-B286-FAA8-C751-3AC11B942909}" dt="2021-09-27T16:20:09.447" v="207" actId="20577"/>
          <ac:spMkLst>
            <pc:docMk/>
            <pc:sldMk cId="2434582370" sldId="266"/>
            <ac:spMk id="3" creationId="{66679AC3-C030-504D-819C-564983557188}"/>
          </ac:spMkLst>
        </pc:spChg>
      </pc:sldChg>
      <pc:sldChg chg="addSp modSp">
        <pc:chgData name="Mathews, Jibin" userId="S::jibin.mathews@ttu.edu::1d0f6ff4-3a97-43cb-a1d0-f996efde4519" providerId="AD" clId="Web-{190227E8-B286-FAA8-C751-3AC11B942909}" dt="2021-09-27T16:25:22.892" v="210" actId="20577"/>
        <pc:sldMkLst>
          <pc:docMk/>
          <pc:sldMk cId="1886716923" sldId="268"/>
        </pc:sldMkLst>
        <pc:spChg chg="add mod">
          <ac:chgData name="Mathews, Jibin" userId="S::jibin.mathews@ttu.edu::1d0f6ff4-3a97-43cb-a1d0-f996efde4519" providerId="AD" clId="Web-{190227E8-B286-FAA8-C751-3AC11B942909}" dt="2021-09-27T16:25:22.892" v="210" actId="20577"/>
          <ac:spMkLst>
            <pc:docMk/>
            <pc:sldMk cId="1886716923" sldId="268"/>
            <ac:spMk id="2" creationId="{B493E16F-B069-44C4-B19C-4C8EFF10AF59}"/>
          </ac:spMkLst>
        </pc:spChg>
      </pc:sldChg>
      <pc:sldChg chg="modSp">
        <pc:chgData name="Mathews, Jibin" userId="S::jibin.mathews@ttu.edu::1d0f6ff4-3a97-43cb-a1d0-f996efde4519" providerId="AD" clId="Web-{190227E8-B286-FAA8-C751-3AC11B942909}" dt="2021-09-27T16:29:53.133" v="229" actId="20577"/>
        <pc:sldMkLst>
          <pc:docMk/>
          <pc:sldMk cId="3772603559" sldId="272"/>
        </pc:sldMkLst>
        <pc:spChg chg="mod">
          <ac:chgData name="Mathews, Jibin" userId="S::jibin.mathews@ttu.edu::1d0f6ff4-3a97-43cb-a1d0-f996efde4519" providerId="AD" clId="Web-{190227E8-B286-FAA8-C751-3AC11B942909}" dt="2021-09-27T16:29:53.133" v="229" actId="20577"/>
          <ac:spMkLst>
            <pc:docMk/>
            <pc:sldMk cId="3772603559" sldId="272"/>
            <ac:spMk id="3" creationId="{BA70A364-F4EF-48FE-AA86-6FB433C11523}"/>
          </ac:spMkLst>
        </pc:spChg>
      </pc:sldChg>
    </pc:docChg>
  </pc:docChgLst>
</pc:chgInfo>
</file>

<file path=ppt/media/image1.png>
</file>

<file path=ppt/media/image10.png>
</file>

<file path=ppt/media/image11.sv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71E24-2CDC-0C4A-8063-116F78D165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2397A2-8ADE-9C4C-AB5E-1310C5AE17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03B270-78F9-3946-8926-A0910AF61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93B7-8789-B342-A67E-00EE3E934D44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866566-6079-4042-9A31-57E9F9C26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D9E1A-AA07-A94C-8577-258AC8506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A7162-FC0F-C24B-AA30-F57C0237F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39417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C0FEC-6F8F-144A-A107-F68C45DBB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5CF69-0335-084D-B240-D0D9D73756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E5FCB7-00BF-7445-8A95-6DCB7DFA6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93B7-8789-B342-A67E-00EE3E934D44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920106-0001-FD43-ACDF-7A58B6CA7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2A16D-D3C4-C749-9417-6CE30E76C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A7162-FC0F-C24B-AA30-F57C0237F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44348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C0B459-D3C9-0B4D-B716-9546922F20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CA03EF-409F-F342-9375-C3284D074E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E924C9-7C07-C64D-ACB2-F99059F19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93B7-8789-B342-A67E-00EE3E934D44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272FD-7FA2-F542-A1A6-AA4BAA03B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A85115-B65C-E84A-92A9-7502283E6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A7162-FC0F-C24B-AA30-F57C0237F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140843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B1859-D0A9-FD48-AD83-597BA375F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8C9AA-DDE0-6A4A-9096-92CBEC693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D45BEA-38DA-D244-95A1-DE8F3AB10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93B7-8789-B342-A67E-00EE3E934D44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3DFA6-28C0-904E-97DA-7C3A73309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5C2ED-D350-6E43-8C6A-3A3D67460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A7162-FC0F-C24B-AA30-F57C0237F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89793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4D7B3-5F8F-4C4F-B113-48833E2B9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75D676-8899-0944-BE4E-2CA722B61F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02A5D-9E2E-E64B-8795-5FBEFE066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93B7-8789-B342-A67E-00EE3E934D44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D08864-3772-E442-866B-5CDA4A204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C132A-5539-B04F-BDDC-C88402501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A7162-FC0F-C24B-AA30-F57C0237F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97888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7833E-9F89-F543-9446-64A1BD273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92CB9-FEE2-CB48-B1D3-CBBF00C672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103F34-7CDF-E64D-801B-90D105BED8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731BCC-EB79-8842-98F3-880CC7DA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93B7-8789-B342-A67E-00EE3E934D44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CF76F6-F48D-D44F-95DD-48AEAF8CC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575A0A-5AC6-A641-8C59-2B641B046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A7162-FC0F-C24B-AA30-F57C0237F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43114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A62B2-1235-B94A-9079-D31997A82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5920F4-9423-8B49-8DE2-7B57506D08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91996A-3DFE-E144-BB98-8ECA38FB6F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2B3658-49C2-D746-881B-15DFB870C8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3F53AF-05D2-C141-BCB3-402787CB1E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CED26B-F824-F140-BC5E-CC26353F9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93B7-8789-B342-A67E-00EE3E934D44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8D400D-EDAF-8D45-9DA5-A79A4E7D6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D3585D-FA23-F241-94E4-CC3B17F1F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A7162-FC0F-C24B-AA30-F57C0237F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696901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79687-FDD4-154E-AB36-BEA336178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8A33A-8004-534E-B29A-C1405EE9B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93B7-8789-B342-A67E-00EE3E934D44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D716F6-C06B-5F48-B69C-CED7B4E9C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1DD707-11B0-AC4B-A5AB-78639425D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A7162-FC0F-C24B-AA30-F57C0237F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28322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595D64-345A-5840-90A0-E0712031B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93B7-8789-B342-A67E-00EE3E934D44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5D7B19-9DF4-9041-9646-1DFEE7317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62F98B-CE26-B84B-91C7-A3798D53D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A7162-FC0F-C24B-AA30-F57C0237F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19802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3E3-A722-C244-AC25-DE946EEAC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646AC-3EDD-4949-B4C9-EBEB3C95C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481E82-81BC-084A-9329-F63B2E66C3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CC307-A6EF-3445-B1C4-E3820B361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93B7-8789-B342-A67E-00EE3E934D44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580A79-8074-9442-8FBF-305477984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B10A5B-A512-A64B-AF47-B4A59ECFB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A7162-FC0F-C24B-AA30-F57C0237F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07018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C1FD1-896D-974C-94CE-009AE3F41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594008-A536-204A-849A-CD6F1F581F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F2A5D3-A008-4E4C-B6EC-3962BC4FF6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691A36-8399-C549-903F-BD14D0A0D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93B7-8789-B342-A67E-00EE3E934D44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66CD3C-4D07-674D-8FE2-EB2C26ABA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3A67A3-3C46-D04A-B0A6-39810546B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A7162-FC0F-C24B-AA30-F57C0237F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595680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7E68B7-E4CE-C54E-80A3-D6D1119E9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3CD10B-DB1D-3843-A940-168A40AD8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399A9-733B-774C-816F-B4C5911304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F93B7-8789-B342-A67E-00EE3E934D44}" type="datetimeFigureOut">
              <a:rPr lang="en-US" smtClean="0"/>
              <a:t>10/4/2021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C3E8E-0298-FB40-8195-F9E339BBF9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C94FB-5214-C04E-8705-46EDE5F2CA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CA7162-FC0F-C24B-AA30-F57C0237F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484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ipverify.com/verilog/verilog-positive-edge-detector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files.microjpm.webnode.com/200003722-858c88684b/Condutive%20Proximity%20Switch%20Series.pdf" TargetMode="External"/><Relationship Id="rId2" Type="http://schemas.openxmlformats.org/officeDocument/2006/relationships/hyperlink" Target="https://www.pololu.com/file/0J812/gp2y0a60szxf_e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andomnerdtutorials.com/arduino-color-sensor-tcs230-tcs3200/" TargetMode="External"/><Relationship Id="rId4" Type="http://schemas.openxmlformats.org/officeDocument/2006/relationships/hyperlink" Target="https://www.mouser.com/catalog/specsheets/tcs3200-e11.pdf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F3891-E0D3-AF4C-ABB0-7EF5247FFB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5113"/>
            <a:ext cx="9144000" cy="2387600"/>
          </a:xfrm>
        </p:spPr>
        <p:txBody>
          <a:bodyPr/>
          <a:lstStyle/>
          <a:p>
            <a:r>
              <a:rPr lang="en-US"/>
              <a:t>Week 7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C91F02-3B84-D04D-9D1D-BFCB795808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Team 16</a:t>
            </a:r>
          </a:p>
          <a:p>
            <a:r>
              <a:rPr lang="en-US"/>
              <a:t>By: James Panhorst, Jibin Mathews, Josh Ramirez, Alex Holmes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786158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E0A8-6EF7-4119-9B13-E79C520D6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Inductive Proximity Sensor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C69543-4440-47D5-8146-8CEBE0B27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James P. 10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4782A2-D7F0-4A35-8C17-3B00161FC1A2}"/>
              </a:ext>
            </a:extLst>
          </p:cNvPr>
          <p:cNvSpPr txBox="1"/>
          <p:nvPr/>
        </p:nvSpPr>
        <p:spPr>
          <a:xfrm>
            <a:off x="690980" y="1685591"/>
            <a:ext cx="3968750" cy="120667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Methods to implement proximity sensors to Basys3 Board?</a:t>
            </a:r>
          </a:p>
          <a:p>
            <a:r>
              <a:rPr lang="en-US" dirty="0">
                <a:cs typeface="Calibri"/>
              </a:rPr>
              <a:t>-Voltage Divider</a:t>
            </a:r>
          </a:p>
          <a:p>
            <a:r>
              <a:rPr lang="en-US" dirty="0">
                <a:cs typeface="Calibri"/>
              </a:rPr>
              <a:t>-Optocoupler</a:t>
            </a:r>
          </a:p>
        </p:txBody>
      </p:sp>
      <p:pic>
        <p:nvPicPr>
          <p:cNvPr id="8" name="Picture 8" descr="Diagram&#10;&#10;Description automatically generated">
            <a:extLst>
              <a:ext uri="{FF2B5EF4-FFF2-40B4-BE49-F238E27FC236}">
                <a16:creationId xmlns:a16="http://schemas.microsoft.com/office/drawing/2014/main" id="{8D9C2760-CB01-426D-8958-70EBF19AA3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64454" y="1438275"/>
            <a:ext cx="5437892" cy="5233988"/>
          </a:xfrm>
        </p:spPr>
      </p:pic>
    </p:spTree>
    <p:extLst>
      <p:ext uri="{BB962C8B-B14F-4D97-AF65-F5344CB8AC3E}">
        <p14:creationId xmlns:p14="http://schemas.microsoft.com/office/powerpoint/2010/main" val="1897828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B77B8-D94C-4909-9BBA-0CC72B338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TCS3200 frequency</a:t>
            </a:r>
          </a:p>
        </p:txBody>
      </p:sp>
      <p:pic>
        <p:nvPicPr>
          <p:cNvPr id="8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F22F735A-AF42-478A-938E-0A52E44E83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595" t="20792" r="5459" b="9901"/>
          <a:stretch/>
        </p:blipFill>
        <p:spPr>
          <a:xfrm>
            <a:off x="837221" y="1408683"/>
            <a:ext cx="6935592" cy="4884843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9B67A4-8858-4BDF-984B-683071528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Alex - 11</a:t>
            </a:r>
          </a:p>
        </p:txBody>
      </p:sp>
    </p:spTree>
    <p:extLst>
      <p:ext uri="{BB962C8B-B14F-4D97-AF65-F5344CB8AC3E}">
        <p14:creationId xmlns:p14="http://schemas.microsoft.com/office/powerpoint/2010/main" val="2755638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A6E03-DBB1-4539-AB7E-E36775D1E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Pulse detection</a:t>
            </a:r>
          </a:p>
        </p:txBody>
      </p:sp>
      <p:pic>
        <p:nvPicPr>
          <p:cNvPr id="6" name="Picture 6" descr="Shape, arrow&#10;&#10;Description automatically generated">
            <a:extLst>
              <a:ext uri="{FF2B5EF4-FFF2-40B4-BE49-F238E27FC236}">
                <a16:creationId xmlns:a16="http://schemas.microsoft.com/office/drawing/2014/main" id="{C3188C89-2DBF-40D1-B437-166363D17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7684" y="2657400"/>
            <a:ext cx="6308784" cy="18451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4893B1-BCEF-40C5-B489-DD1807E54C08}"/>
              </a:ext>
            </a:extLst>
          </p:cNvPr>
          <p:cNvSpPr txBox="1"/>
          <p:nvPr/>
        </p:nvSpPr>
        <p:spPr>
          <a:xfrm>
            <a:off x="741872" y="6363419"/>
            <a:ext cx="734395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hlinkClick r:id="rId3"/>
              </a:rPr>
              <a:t>https://www.chipverify.com/verilog/verilog-positive-edge-detector</a:t>
            </a:r>
            <a:endParaRPr lang="en-US"/>
          </a:p>
        </p:txBody>
      </p:sp>
      <p:pic>
        <p:nvPicPr>
          <p:cNvPr id="8" name="Picture 8" descr="Text, letter&#10;&#10;Description automatically generated">
            <a:extLst>
              <a:ext uri="{FF2B5EF4-FFF2-40B4-BE49-F238E27FC236}">
                <a16:creationId xmlns:a16="http://schemas.microsoft.com/office/drawing/2014/main" id="{DC186D9C-4A7B-4537-936E-80FE887754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117" y="1643302"/>
            <a:ext cx="4669766" cy="417524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A141A6-310A-46AF-B617-1BAB8F312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Alex - 12</a:t>
            </a:r>
          </a:p>
        </p:txBody>
      </p:sp>
    </p:spTree>
    <p:extLst>
      <p:ext uri="{BB962C8B-B14F-4D97-AF65-F5344CB8AC3E}">
        <p14:creationId xmlns:p14="http://schemas.microsoft.com/office/powerpoint/2010/main" val="495606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DA69A-9B2B-B047-BD18-A9F404B62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Next Week’s 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79AC3-C030-504D-819C-564983557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Finish testing and implementing code for the IR sensor.</a:t>
            </a:r>
          </a:p>
          <a:p>
            <a:r>
              <a:rPr lang="en-US">
                <a:cs typeface="Calibri"/>
              </a:rPr>
              <a:t>Finish hooking up the IPS sensors to the Basys3.</a:t>
            </a:r>
            <a:endParaRPr lang="en-US"/>
          </a:p>
          <a:p>
            <a:r>
              <a:rPr lang="en-US">
                <a:cs typeface="Calibri"/>
              </a:rPr>
              <a:t>Complete software implementations of the IPS sensors.</a:t>
            </a:r>
          </a:p>
          <a:p>
            <a:r>
              <a:rPr lang="en-US">
                <a:cs typeface="Calibri"/>
              </a:rPr>
              <a:t>Make improvements/ changes to the trial base and print (3-D printer)</a:t>
            </a:r>
            <a:endParaRPr lang="en-US"/>
          </a:p>
          <a:p>
            <a:pPr lvl="1"/>
            <a:r>
              <a:rPr lang="en-US">
                <a:cs typeface="Calibri"/>
              </a:rPr>
              <a:t>Implement IPS and IR Sensor mounting to the base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6F525-1E20-420C-8860-CCB21173F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Joshua</a:t>
            </a:r>
            <a:r>
              <a:rPr lang="en-US" dirty="0"/>
              <a:t> R.   </a:t>
            </a:r>
            <a:r>
              <a:rPr lang="en-US"/>
              <a:t>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5823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1B846-3C55-40E1-9F2A-5F4F884BF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References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E5BDB-9610-4EFE-A951-8FCB82355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cs typeface="Calibri"/>
              </a:rPr>
              <a:t>[1] </a:t>
            </a:r>
            <a:r>
              <a:rPr lang="en-US" sz="2000" i="1">
                <a:ea typeface="+mn-lt"/>
                <a:cs typeface="+mn-lt"/>
              </a:rPr>
              <a:t>IR Sensor (GP2Y0A60SZ0F) datasheet</a:t>
            </a:r>
            <a:r>
              <a:rPr lang="en-US" sz="2000">
                <a:ea typeface="+mn-lt"/>
                <a:cs typeface="+mn-lt"/>
              </a:rPr>
              <a:t>. </a:t>
            </a:r>
            <a:r>
              <a:rPr lang="en-US" sz="2000">
                <a:ea typeface="+mn-lt"/>
                <a:cs typeface="+mn-lt"/>
                <a:hlinkClick r:id="rId2"/>
              </a:rPr>
              <a:t>https://www.pololu.com/file/0J812/gp2y0a60szxf_e.pdf</a:t>
            </a:r>
            <a:r>
              <a:rPr lang="en-US" sz="2000">
                <a:ea typeface="+mn-lt"/>
                <a:cs typeface="+mn-lt"/>
              </a:rPr>
              <a:t>. </a:t>
            </a:r>
            <a:endParaRPr lang="en-US" sz="2000"/>
          </a:p>
          <a:p>
            <a:r>
              <a:rPr lang="en-US" sz="2000">
                <a:cs typeface="Calibri"/>
              </a:rPr>
              <a:t>[2] </a:t>
            </a:r>
            <a:r>
              <a:rPr lang="en-US" sz="2000" i="1">
                <a:cs typeface="Calibri"/>
              </a:rPr>
              <a:t>IPS Sensor (LJ18A3-8-Z/BX)</a:t>
            </a:r>
            <a:r>
              <a:rPr lang="en-US" sz="2000">
                <a:cs typeface="Calibri"/>
              </a:rPr>
              <a:t>. </a:t>
            </a:r>
            <a:r>
              <a:rPr lang="en-US" sz="2000">
                <a:ea typeface="+mn-lt"/>
                <a:cs typeface="+mn-lt"/>
                <a:hlinkClick r:id="rId3"/>
              </a:rPr>
              <a:t>http://files.microjpm.webnode.com/200003722-858c88684b/Condutive%20Proximity%20Switch%20Series.pdf</a:t>
            </a:r>
            <a:endParaRPr lang="en-US" sz="2000">
              <a:cs typeface="Calibri"/>
            </a:endParaRPr>
          </a:p>
          <a:p>
            <a:r>
              <a:rPr lang="en-US" sz="2000">
                <a:cs typeface="Calibri"/>
              </a:rPr>
              <a:t>[3] </a:t>
            </a:r>
            <a:r>
              <a:rPr lang="en-US" sz="2000" i="1">
                <a:cs typeface="Calibri"/>
              </a:rPr>
              <a:t>Color Light-To-Frequency Converter (TCS3200) datasheet. </a:t>
            </a:r>
            <a:r>
              <a:rPr lang="en-US" sz="2000">
                <a:ea typeface="+mn-lt"/>
                <a:cs typeface="+mn-lt"/>
                <a:hlinkClick r:id="rId4"/>
              </a:rPr>
              <a:t>https://www.mouser.com/catalog/specsheets/tcs3200-e11.pdf</a:t>
            </a:r>
          </a:p>
          <a:p>
            <a:r>
              <a:rPr lang="en-US" sz="2000">
                <a:cs typeface="Calibri"/>
              </a:rPr>
              <a:t>[4] </a:t>
            </a:r>
            <a:r>
              <a:rPr lang="en-US" sz="2000" i="1">
                <a:cs typeface="Calibri"/>
              </a:rPr>
              <a:t>TCS3200 Tester Code</a:t>
            </a:r>
            <a:r>
              <a:rPr lang="en-US" sz="2000">
                <a:cs typeface="Calibri"/>
              </a:rPr>
              <a:t>. </a:t>
            </a:r>
            <a:r>
              <a:rPr lang="en-US" sz="2000">
                <a:ea typeface="+mn-lt"/>
                <a:cs typeface="+mn-lt"/>
                <a:hlinkClick r:id="rId5"/>
              </a:rPr>
              <a:t>https://randomnerdtutorials.com/arduino-color-sensor-tcs230-tcs3200/</a:t>
            </a:r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AF6E62-B5EF-478D-BA36-0AA10111E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9307466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1B846-3C55-40E1-9F2A-5F4F884BF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Questions</a:t>
            </a:r>
            <a:endParaRPr lang="en-US"/>
          </a:p>
        </p:txBody>
      </p:sp>
      <p:pic>
        <p:nvPicPr>
          <p:cNvPr id="5" name="Graphic 5" descr="Question Mark with solid fill">
            <a:extLst>
              <a:ext uri="{FF2B5EF4-FFF2-40B4-BE49-F238E27FC236}">
                <a16:creationId xmlns:a16="http://schemas.microsoft.com/office/drawing/2014/main" id="{49F1880C-816C-41C9-B7A8-CD7D31922D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23631" y="1294899"/>
            <a:ext cx="4323347" cy="426987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DB5AA-4FDE-4E85-977A-714F7265C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749384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2E982-C6B7-497B-93F4-883194216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Objectives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0A364-F4EF-48FE-AA86-6FB433C11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>
                <a:cs typeface="Calibri"/>
              </a:rPr>
              <a:t>Develop an autonomous robot that can navigate racetrack and avoid obstacles</a:t>
            </a:r>
          </a:p>
          <a:p>
            <a:r>
              <a:rPr lang="en-US">
                <a:cs typeface="Calibri"/>
              </a:rPr>
              <a:t>Must be able to:</a:t>
            </a:r>
          </a:p>
          <a:p>
            <a:pPr lvl="1"/>
            <a:r>
              <a:rPr lang="en-US">
                <a:cs typeface="Calibri"/>
              </a:rPr>
              <a:t>Follow Metallic Tape (IPS: LJ18A3-8-Z/BX)</a:t>
            </a:r>
          </a:p>
          <a:p>
            <a:pPr lvl="1"/>
            <a:r>
              <a:rPr lang="en-US">
                <a:cs typeface="Calibri"/>
              </a:rPr>
              <a:t>Avoid Obstacles (IR Sensor: GP2Y0A60SZ0F)</a:t>
            </a:r>
          </a:p>
          <a:p>
            <a:pPr lvl="1"/>
            <a:r>
              <a:rPr lang="en-US">
                <a:cs typeface="Calibri"/>
              </a:rPr>
              <a:t>Detect/ proceed actions with corresponding colors (Color Light-to-Frequency TCS3200)</a:t>
            </a:r>
          </a:p>
          <a:p>
            <a:pPr lvl="2"/>
            <a:r>
              <a:rPr lang="en-US">
                <a:cs typeface="Calibri"/>
              </a:rPr>
              <a:t>Green: Go</a:t>
            </a:r>
          </a:p>
          <a:p>
            <a:pPr lvl="2"/>
            <a:r>
              <a:rPr lang="en-US">
                <a:cs typeface="Calibri"/>
              </a:rPr>
              <a:t>Blue: Slow Down</a:t>
            </a:r>
          </a:p>
          <a:p>
            <a:pPr lvl="2"/>
            <a:r>
              <a:rPr lang="en-US">
                <a:cs typeface="Calibri"/>
              </a:rPr>
              <a:t>Red: Stop</a:t>
            </a:r>
          </a:p>
          <a:p>
            <a:r>
              <a:rPr lang="en-US">
                <a:cs typeface="Calibri"/>
              </a:rPr>
              <a:t>Design Printed Circuit Boards (PCB) and utilize with project </a:t>
            </a:r>
          </a:p>
          <a:p>
            <a:pPr lvl="2"/>
            <a:endParaRPr lang="en-US">
              <a:cs typeface="Calibri"/>
            </a:endParaRPr>
          </a:p>
          <a:p>
            <a:pPr lvl="2"/>
            <a:endParaRPr lang="en-US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35984E-1307-45A0-964A-1D529D3A8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Jibin M. 2</a:t>
            </a:r>
          </a:p>
        </p:txBody>
      </p:sp>
    </p:spTree>
    <p:extLst>
      <p:ext uri="{BB962C8B-B14F-4D97-AF65-F5344CB8AC3E}">
        <p14:creationId xmlns:p14="http://schemas.microsoft.com/office/powerpoint/2010/main" val="3772603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C5D52-9CCB-4BB9-BFAC-FDDBF1513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Approaches for objectives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265CA-6C89-43BD-9C6A-DFF17609E4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IPS Sensor needs to be adjusted to the right height</a:t>
            </a:r>
          </a:p>
          <a:p>
            <a:pPr lvl="1"/>
            <a:r>
              <a:rPr lang="en-US">
                <a:cs typeface="Calibri"/>
              </a:rPr>
              <a:t>Corner Ramp</a:t>
            </a:r>
          </a:p>
          <a:p>
            <a:pPr lvl="2"/>
            <a:r>
              <a:rPr lang="en-US">
                <a:cs typeface="Calibri"/>
              </a:rPr>
              <a:t>Is the positioning of IPS affected?</a:t>
            </a:r>
          </a:p>
          <a:p>
            <a:pPr lvl="2"/>
            <a:r>
              <a:rPr lang="en-US">
                <a:cs typeface="Calibri"/>
              </a:rPr>
              <a:t>Is the ride height of the Rover 5 affected?</a:t>
            </a:r>
          </a:p>
          <a:p>
            <a:pPr lvl="1"/>
            <a:r>
              <a:rPr lang="en-US">
                <a:cs typeface="Calibri"/>
              </a:rPr>
              <a:t>Alternative Path</a:t>
            </a:r>
          </a:p>
          <a:p>
            <a:pPr lvl="2"/>
            <a:r>
              <a:rPr lang="en-US">
                <a:cs typeface="Calibri"/>
              </a:rPr>
              <a:t>How can the robot turn while still knowing to follow the metallic line using IPS?</a:t>
            </a:r>
          </a:p>
          <a:p>
            <a:pPr lvl="3"/>
            <a:r>
              <a:rPr lang="en-US">
                <a:cs typeface="Calibri"/>
              </a:rPr>
              <a:t>More proximity sensors(Maybe 4)</a:t>
            </a:r>
          </a:p>
          <a:p>
            <a:pPr lvl="1"/>
            <a:r>
              <a:rPr lang="en-US">
                <a:cs typeface="Calibri"/>
              </a:rPr>
              <a:t>Color Sensor</a:t>
            </a:r>
          </a:p>
          <a:p>
            <a:pPr lvl="2"/>
            <a:r>
              <a:rPr lang="en-US">
                <a:cs typeface="Calibri"/>
              </a:rPr>
              <a:t>Positioning (Underneath, Behind, In-front)</a:t>
            </a:r>
          </a:p>
          <a:p>
            <a:pPr lvl="2"/>
            <a:endParaRPr lang="en-US">
              <a:cs typeface="Calibri"/>
            </a:endParaRPr>
          </a:p>
          <a:p>
            <a:pPr lvl="1"/>
            <a:endParaRPr lang="en-US">
              <a:cs typeface="Calibri"/>
            </a:endParaRPr>
          </a:p>
          <a:p>
            <a:pPr lvl="1"/>
            <a:endParaRPr lang="en-US">
              <a:cs typeface="Calibri"/>
            </a:endParaRPr>
          </a:p>
          <a:p>
            <a:pPr lvl="2"/>
            <a:endParaRPr lang="en-US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943DDB-5E1F-4365-BBB7-75E4AF345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Jibin M. 3</a:t>
            </a:r>
          </a:p>
        </p:txBody>
      </p:sp>
    </p:spTree>
    <p:extLst>
      <p:ext uri="{BB962C8B-B14F-4D97-AF65-F5344CB8AC3E}">
        <p14:creationId xmlns:p14="http://schemas.microsoft.com/office/powerpoint/2010/main" val="162574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8EE16-9FB4-0B45-95B1-52538C18D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Deliverables For Week 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C30E9-79B4-404C-B09D-4644400308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Finished the hardware for the IR sensor and successfully connected it to a comparator.</a:t>
            </a:r>
            <a:endParaRPr lang="en-US">
              <a:cs typeface="Calibri"/>
            </a:endParaRPr>
          </a:p>
          <a:p>
            <a:r>
              <a:rPr lang="en-US"/>
              <a:t>Implemented a 2</a:t>
            </a:r>
            <a:r>
              <a:rPr lang="en-US" baseline="30000"/>
              <a:t>nd</a:t>
            </a:r>
            <a:r>
              <a:rPr lang="en-US"/>
              <a:t> IPS sensor and began connectivity tests to the Basys3.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Continued research on the color sensor.</a:t>
            </a:r>
          </a:p>
          <a:p>
            <a:r>
              <a:rPr lang="en-US">
                <a:cs typeface="Calibri"/>
              </a:rPr>
              <a:t>Finished trial design of the base for the rover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B2DD93-1A5E-45EF-87FA-BD5F4541B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Alex 4</a:t>
            </a:r>
          </a:p>
        </p:txBody>
      </p:sp>
    </p:spTree>
    <p:extLst>
      <p:ext uri="{BB962C8B-B14F-4D97-AF65-F5344CB8AC3E}">
        <p14:creationId xmlns:p14="http://schemas.microsoft.com/office/powerpoint/2010/main" val="889910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145DA-065E-0842-8A4D-0CCA6F938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Gantt Chart</a:t>
            </a:r>
            <a:br>
              <a:rPr lang="en-US"/>
            </a:b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904E46-3563-46F9-BA27-DEB5F2D29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James P. 5</a:t>
            </a:r>
          </a:p>
        </p:txBody>
      </p:sp>
      <p:pic>
        <p:nvPicPr>
          <p:cNvPr id="10" name="Picture 10" descr="Chart&#10;&#10;Description automatically generated">
            <a:extLst>
              <a:ext uri="{FF2B5EF4-FFF2-40B4-BE49-F238E27FC236}">
                <a16:creationId xmlns:a16="http://schemas.microsoft.com/office/drawing/2014/main" id="{5EEC4C0B-53EB-44B8-B554-76318203DA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7824" y="1032310"/>
            <a:ext cx="10380655" cy="5426488"/>
          </a:xfrm>
        </p:spPr>
      </p:pic>
    </p:spTree>
    <p:extLst>
      <p:ext uri="{BB962C8B-B14F-4D97-AF65-F5344CB8AC3E}">
        <p14:creationId xmlns:p14="http://schemas.microsoft.com/office/powerpoint/2010/main" val="1353432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ADF66-E9E5-A74B-A130-CD4CD6304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Budget Sheet</a:t>
            </a:r>
            <a:br>
              <a:rPr lang="en-US"/>
            </a:b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2CECB0-977E-4C39-8DEE-A56D1C7A3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James P. 6</a:t>
            </a:r>
          </a:p>
        </p:txBody>
      </p:sp>
      <p:pic>
        <p:nvPicPr>
          <p:cNvPr id="7" name="Picture 8" descr="Table&#10;&#10;Description automatically generated">
            <a:extLst>
              <a:ext uri="{FF2B5EF4-FFF2-40B4-BE49-F238E27FC236}">
                <a16:creationId xmlns:a16="http://schemas.microsoft.com/office/drawing/2014/main" id="{19CF178E-B476-468C-85E8-BD393D4ADF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3864" y="1032310"/>
            <a:ext cx="6891206" cy="5541310"/>
          </a:xfrm>
        </p:spPr>
      </p:pic>
    </p:spTree>
    <p:extLst>
      <p:ext uri="{BB962C8B-B14F-4D97-AF65-F5344CB8AC3E}">
        <p14:creationId xmlns:p14="http://schemas.microsoft.com/office/powerpoint/2010/main" val="1532385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D2FDA-A4EF-47A4-99D2-34ABE0041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Rover 5 Base Model</a:t>
            </a:r>
            <a:endParaRPr lang="en-US"/>
          </a:p>
        </p:txBody>
      </p:sp>
      <p:pic>
        <p:nvPicPr>
          <p:cNvPr id="5" name="Picture 5" descr="Diagram, engineering drawing&#10;&#10;Description automatically generated">
            <a:extLst>
              <a:ext uri="{FF2B5EF4-FFF2-40B4-BE49-F238E27FC236}">
                <a16:creationId xmlns:a16="http://schemas.microsoft.com/office/drawing/2014/main" id="{7C8431F6-1F2D-4482-A81D-5CA56C5C37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4091" y="1691941"/>
            <a:ext cx="9063818" cy="504649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617C0F-4A18-4B9E-BAE8-2CED67E5F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Jibin M. 7</a:t>
            </a:r>
          </a:p>
        </p:txBody>
      </p:sp>
    </p:spTree>
    <p:extLst>
      <p:ext uri="{BB962C8B-B14F-4D97-AF65-F5344CB8AC3E}">
        <p14:creationId xmlns:p14="http://schemas.microsoft.com/office/powerpoint/2010/main" val="2426496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E163F-56C7-4830-B940-A0E3A4013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IR Sensor Details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5B846-C4C3-40BB-AEA5-11D2919A9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>
                <a:ea typeface="+mn-lt"/>
                <a:cs typeface="+mn-lt"/>
              </a:rPr>
              <a:t>Utilized an LM339 comparator to compare the IR sensor output to a fixed voltage. </a:t>
            </a:r>
          </a:p>
          <a:p>
            <a:r>
              <a:rPr lang="en-US">
                <a:cs typeface="Calibri"/>
              </a:rPr>
              <a:t> The fixed voltage is a result of a voltage divider, resulting in 2.0V connected to the inverting terminal of the comparator.</a:t>
            </a:r>
          </a:p>
          <a:p>
            <a:r>
              <a:rPr lang="en-US">
                <a:cs typeface="Calibri"/>
              </a:rPr>
              <a:t>The non-inverting terminal is connected to the IR sensor output.</a:t>
            </a:r>
          </a:p>
          <a:p>
            <a:r>
              <a:rPr lang="en-US">
                <a:cs typeface="Calibri"/>
              </a:rPr>
              <a:t>A  pull-up resistor is connected from the IR output to 3.3V supplied from the Basys3 board. </a:t>
            </a:r>
          </a:p>
          <a:p>
            <a:r>
              <a:rPr lang="en-US">
                <a:cs typeface="Calibri"/>
              </a:rPr>
              <a:t> As a result, when the IR sensor outputs more than 2.0V when an object comes within 20cm of it, the comparator outputs a signal high. 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5490AA-F57C-4EF6-A7CE-64DF08D02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Joshua R. 8</a:t>
            </a:r>
          </a:p>
        </p:txBody>
      </p:sp>
    </p:spTree>
    <p:extLst>
      <p:ext uri="{BB962C8B-B14F-4D97-AF65-F5344CB8AC3E}">
        <p14:creationId xmlns:p14="http://schemas.microsoft.com/office/powerpoint/2010/main" val="4061247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03A257-1356-4E65-9BB6-702726023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IR Sensor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7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D6FEE1B3-3732-4507-948A-3676C287AB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057" y="2788860"/>
            <a:ext cx="5681694" cy="327355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8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50908C4B-EA6F-4223-9695-A8BDAB05C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7444" y="2786033"/>
            <a:ext cx="5719324" cy="326979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00C3E3-34BA-4D91-B792-E20D4E40F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Joshua R. 9</a:t>
            </a:r>
          </a:p>
        </p:txBody>
      </p:sp>
    </p:spTree>
    <p:extLst>
      <p:ext uri="{BB962C8B-B14F-4D97-AF65-F5344CB8AC3E}">
        <p14:creationId xmlns:p14="http://schemas.microsoft.com/office/powerpoint/2010/main" val="1561971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Week 7 Presentation</vt:lpstr>
      <vt:lpstr>Objectives</vt:lpstr>
      <vt:lpstr>Approaches for objectives</vt:lpstr>
      <vt:lpstr>Deliverables For Week 7</vt:lpstr>
      <vt:lpstr>Gantt Chart </vt:lpstr>
      <vt:lpstr>Budget Sheet </vt:lpstr>
      <vt:lpstr>Rover 5 Base Model</vt:lpstr>
      <vt:lpstr>IR Sensor Details</vt:lpstr>
      <vt:lpstr>IR Sensor</vt:lpstr>
      <vt:lpstr>Inductive Proximity Sensor</vt:lpstr>
      <vt:lpstr>TCS3200 frequency</vt:lpstr>
      <vt:lpstr>Pulse detection</vt:lpstr>
      <vt:lpstr>Next Week’s Deliverables</vt:lpstr>
      <vt:lpstr>References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Panhorst, James</dc:creator>
  <cp:revision>60</cp:revision>
  <dcterms:created xsi:type="dcterms:W3CDTF">2021-09-26T23:24:31Z</dcterms:created>
  <dcterms:modified xsi:type="dcterms:W3CDTF">2021-10-04T18:58:22Z</dcterms:modified>
</cp:coreProperties>
</file>